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5"/>
  </p:notesMasterIdLst>
  <p:sldIdLst>
    <p:sldId id="256" r:id="rId2"/>
    <p:sldId id="257" r:id="rId3"/>
    <p:sldId id="259" r:id="rId4"/>
    <p:sldId id="292" r:id="rId5"/>
    <p:sldId id="261" r:id="rId6"/>
    <p:sldId id="293" r:id="rId7"/>
    <p:sldId id="262" r:id="rId8"/>
    <p:sldId id="294" r:id="rId9"/>
    <p:sldId id="295" r:id="rId10"/>
    <p:sldId id="263" r:id="rId11"/>
    <p:sldId id="296" r:id="rId12"/>
    <p:sldId id="297" r:id="rId13"/>
    <p:sldId id="264" r:id="rId14"/>
    <p:sldId id="298" r:id="rId15"/>
    <p:sldId id="299" r:id="rId16"/>
    <p:sldId id="265" r:id="rId17"/>
    <p:sldId id="266" r:id="rId18"/>
    <p:sldId id="301" r:id="rId19"/>
    <p:sldId id="300" r:id="rId20"/>
    <p:sldId id="302" r:id="rId21"/>
    <p:sldId id="303" r:id="rId22"/>
    <p:sldId id="304" r:id="rId23"/>
    <p:sldId id="305" r:id="rId24"/>
    <p:sldId id="306" r:id="rId25"/>
    <p:sldId id="267" r:id="rId26"/>
    <p:sldId id="307" r:id="rId27"/>
    <p:sldId id="308" r:id="rId28"/>
    <p:sldId id="268" r:id="rId29"/>
    <p:sldId id="309" r:id="rId30"/>
    <p:sldId id="269" r:id="rId31"/>
    <p:sldId id="311" r:id="rId32"/>
    <p:sldId id="270" r:id="rId33"/>
    <p:sldId id="310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Orbitron" panose="020B0604020202020204" charset="0"/>
      <p:regular r:id="rId44"/>
      <p:bold r:id="rId45"/>
    </p:embeddedFont>
    <p:embeddedFont>
      <p:font typeface="Palanquin Dark" panose="020B0604020202020204" charset="0"/>
      <p:regular r:id="rId46"/>
      <p:bold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  <p:embeddedFont>
      <p:font typeface="Roboto Condensed Light" panose="02000000000000000000" pitchFamily="2" charset="0"/>
      <p:regular r:id="rId52"/>
      <p:italic r:id="rId53"/>
    </p:embeddedFont>
    <p:embeddedFont>
      <p:font typeface="Rockwell Condensed" panose="02060603050405020104" pitchFamily="18" charset="0"/>
      <p:regular r:id="rId54"/>
      <p:bold r:id="rId55"/>
    </p:embeddedFont>
    <p:embeddedFont>
      <p:font typeface="Segoe UI" panose="020B0502040204020203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85411A-CD9F-41EB-9D92-F29D3DA275D1}">
  <a:tblStyle styleId="{4685411A-CD9F-41EB-9D92-F29D3DA275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905" autoAdjust="0"/>
  </p:normalViewPr>
  <p:slideViewPr>
    <p:cSldViewPr snapToGrid="0">
      <p:cViewPr varScale="1">
        <p:scale>
          <a:sx n="89" d="100"/>
          <a:sy n="89" d="100"/>
        </p:scale>
        <p:origin x="110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0facb75130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10facb75130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nói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PHẦN MỀM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nó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HAL (Hardware Abstraction Layer):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trừu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Kernel: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luồng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OS Services: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Application Services: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+ 3rd Party Libraries: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bao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cốt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lõi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Zephyr.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tùy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kèm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KHI SO SÁNH VỚI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FreeRTOS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FreeRTOS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lõi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Zephyr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cụm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0facb75130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10facb75130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bắt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Zephyr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khan.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Ngoài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Zephyr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80%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rồi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20%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Times New Roman" panose="02020603050405020304" pitchFamily="18" charset="0"/>
              <a:buChar char="-"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macro /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debugs,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sâu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log_inf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Times New Roman" panose="02020603050405020304" pitchFamily="18" charset="0"/>
              <a:buChar char="-"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macros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zephyr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sỗ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macros,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Azure RTOS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ThreadX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freeRTOS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Times New Roman" panose="02020603050405020304" pitchFamily="18" charset="0"/>
              <a:buChar char="-"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150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0facb75130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10facb75130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bắt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Zephyr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khan.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Ngoài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Zephyr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80%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rồi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20%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Times New Roman" panose="02020603050405020304" pitchFamily="18" charset="0"/>
              <a:buChar char="-"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macro /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debugs,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sâu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log_inf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Times New Roman" panose="02020603050405020304" pitchFamily="18" charset="0"/>
              <a:buChar char="-"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macros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zephyr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sỗ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macros,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Azure RTOS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ThreadX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freeRTOS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Nghe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sắp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opensource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rồi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Times New Roman" panose="02020603050405020304" pitchFamily="18" charset="0"/>
              <a:buChar char="-"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Times New Roman" panose="02020603050405020304" pitchFamily="18" charset="0"/>
              <a:buChar char="-"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51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0facb75130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10facb75130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IOT,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luồng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ZephyrRTOS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bấm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nút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server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block,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luồng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.-.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IOT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thủ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nặng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Contiki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Times New Roman" panose="02020603050405020304" pitchFamily="18" charset="0"/>
              <a:buChar char="-"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Contiki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Zephyr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CPU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Zephyr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CPU,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CPU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sẻ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nguồn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bớt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Times New Roman" panose="02020603050405020304" pitchFamily="18" charset="0"/>
              <a:buChar char="-"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Contiki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Zephyr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luồng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Contiki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luồng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phỏng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luồng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Zephyr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luồng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Zephyr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Contiki.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Times New Roman" panose="02020603050405020304" pitchFamily="18" charset="0"/>
              <a:buChar char="-"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Zephyr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Contiki, bao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IEEE 802.15.4, Bluetooth 4.0, NFC,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WiFi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Times New Roman" panose="02020603050405020304" pitchFamily="18" charset="0"/>
              <a:buChar char="-"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đứt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tùy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Zephyr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Kconfig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Times New Roman" panose="02020603050405020304" pitchFamily="18" charset="0"/>
              <a:buChar char="-"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Times New Roman" panose="02020603050405020304" pitchFamily="18" charset="0"/>
              <a:buChar char="-"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0facb75130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10facb75130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zephyr RTOS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nhờ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REG_log_module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block.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block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project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Arduino hay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PlatformIo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bởi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mẫu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kèm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nặng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ra, Zephyr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Arduino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vẫn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thừa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730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facb75130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0facb75130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nữa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Zephyr RTOS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113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0facb75130_0_1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10facb75130_0_1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mọi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nhắc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khuyên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mọi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windows.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compile debug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ubuntu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ít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support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windows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rồi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thấy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rắc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dẫn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ubuntu.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dung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rồi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ubuntu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nữa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0facb75130_0_1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10facb75130_0_1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Folder Zephyr: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Build,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project,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kernel, flash file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nạp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0facb75130_0_1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10facb75130_0_1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.config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Kconfig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file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ninja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config.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nữa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.elf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compile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file hex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nạp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132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0facb75130_0_1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10facb75130_0_1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main.c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block ra,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Cmakelist.txt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859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zephyr, so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nền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dẫn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debug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custom, ~~-&gt;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thảo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0facb75130_0_1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10facb75130_0_1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đè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dts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hay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ấy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theme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đè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278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0facb75130_0_1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10facb75130_0_1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target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block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them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787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0facb75130_0_1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10facb75130_0_1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Prj.conf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project Zephyr 80%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prj.conf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hay zephyr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gọi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kconfig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Tùy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tắt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module,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bật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tùy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Google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doc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zephyr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tôi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MQTT: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929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0facb75130_0_1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10facb75130_0_1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bật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tùy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Google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doc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zephyr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tôi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MQTT: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tôi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MQTT LIB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599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0facb75130_0_1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10facb75130_0_1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ninja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guiconfig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search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bật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nếu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thấy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hợp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block.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948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10facb75130_0_1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10facb75130_0_1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nội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dung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nhắc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dưới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vọng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đọc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docs,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tóm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tắt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Thread,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luồng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ở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nhúng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FreeRTOS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vọng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đọc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them.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Một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luồng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là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một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thực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thể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độc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lập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chịu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trách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nhiệm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thực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hiện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một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nhiệm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vụ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nào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đó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.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Mặc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dù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một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vi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điều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khiển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thường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chỉ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có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1 CPU, nhưng RTOS (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Hệ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điều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hành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thời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gian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thực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)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có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khả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năng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thực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hiện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nhiều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nhiệm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vụ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(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có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vẻ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như)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đồng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thời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bằng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cách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thay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đổi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luồng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được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chạy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trên CPU theo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sự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chỉ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định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của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bộ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lập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lịch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(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scheduler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10facb75130_0_1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10facb75130_0_1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Lịch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trình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quyết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định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luồng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nào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được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phép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thực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thi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tại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bất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kỳ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thời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điểm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nào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;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luồng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này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 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được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gọi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là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luồng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hiện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tại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.</a:t>
            </a:r>
            <a:b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</a:br>
            <a:r>
              <a:rPr lang="en-US" b="0" i="0" dirty="0">
                <a:solidFill>
                  <a:srgbClr val="E8E8E6"/>
                </a:solidFill>
                <a:effectLst/>
                <a:latin typeface="__fkGroteskNeue_532e43"/>
              </a:rPr>
              <a:t>-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Bất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cứ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khi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nào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lịch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trình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thay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đổi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danh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tính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của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luồng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hiện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tại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,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hoặc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khi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thực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thi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của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luồng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hiện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tại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được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thay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thế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bằng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một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ISR,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kernel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trước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tiên lưu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giá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trị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đăng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ký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CPU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của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luồng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hiện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tại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.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Những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giá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trị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đăng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ký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này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được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khôi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phục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khi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luồng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sau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đó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tiếp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tục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thực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thi.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86729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10facb75130_0_1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10facb75130_0_1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Semaphore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là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một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biến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được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bảo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vệ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(hay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là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một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kiểu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dữ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liệu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trừu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tượng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),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tạo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thành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một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phương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pháp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để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hạn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chế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truy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nhập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tới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tài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nguyên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dùng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chung trong môi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trường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đa chương</a:t>
            </a:r>
            <a:endParaRPr lang="en-US" b="0" i="0" dirty="0">
              <a:solidFill>
                <a:srgbClr val="E8E8E6"/>
              </a:solidFill>
              <a:effectLst/>
              <a:latin typeface="__fkGroteskNeue_532e43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b="0" i="0" dirty="0">
                <a:solidFill>
                  <a:srgbClr val="E8E8E6"/>
                </a:solidFill>
                <a:effectLst/>
                <a:latin typeface="__fkGroteskNeue_532e43"/>
              </a:rPr>
              <a:t>Mutex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Nó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mô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tả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một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đối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tượng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(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object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) cho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phép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nhiều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luồng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(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thread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) truy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cập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vào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cùng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một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tài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nguyên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được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nhưng không bao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giờ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cùng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một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lúc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. </a:t>
            </a:r>
            <a:endParaRPr lang="en-US" b="0" i="0" dirty="0">
              <a:solidFill>
                <a:srgbClr val="E8E8E6"/>
              </a:solidFill>
              <a:effectLst/>
              <a:latin typeface="__fkGroteskNeue_532e43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b="0" i="0" dirty="0">
                <a:solidFill>
                  <a:srgbClr val="E8E8E6"/>
                </a:solidFill>
                <a:effectLst/>
                <a:latin typeface="__fkGroteskNeue_532e43"/>
              </a:rPr>
              <a:t>Interrupt </a:t>
            </a:r>
            <a:r>
              <a:rPr lang="en-US" b="0" i="0" dirty="0" err="1">
                <a:solidFill>
                  <a:srgbClr val="E8E8E6"/>
                </a:solidFill>
                <a:effectLst/>
                <a:latin typeface="__fkGroteskNeue_532e43"/>
              </a:rPr>
              <a:t>và</a:t>
            </a:r>
            <a:r>
              <a:rPr lang="en-US" b="0" i="0" dirty="0">
                <a:solidFill>
                  <a:srgbClr val="E8E8E6"/>
                </a:solidFill>
                <a:effectLst/>
                <a:latin typeface="__fkGroteskNeue_532e43"/>
              </a:rPr>
              <a:t> timers </a:t>
            </a:r>
            <a:r>
              <a:rPr lang="en-US" b="0" i="0" dirty="0" err="1">
                <a:solidFill>
                  <a:srgbClr val="E8E8E6"/>
                </a:solidFill>
                <a:effectLst/>
                <a:latin typeface="__fkGroteskNeue_532e43"/>
              </a:rPr>
              <a:t>các</a:t>
            </a:r>
            <a:r>
              <a:rPr lang="en-US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en-US" b="0" i="0" dirty="0" err="1">
                <a:solidFill>
                  <a:srgbClr val="E8E8E6"/>
                </a:solidFill>
                <a:effectLst/>
                <a:latin typeface="__fkGroteskNeue_532e43"/>
              </a:rPr>
              <a:t>bạn</a:t>
            </a:r>
            <a:r>
              <a:rPr lang="en-US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en-US" b="0" i="0" dirty="0" err="1">
                <a:solidFill>
                  <a:srgbClr val="E8E8E6"/>
                </a:solidFill>
                <a:effectLst/>
                <a:latin typeface="__fkGroteskNeue_532e43"/>
              </a:rPr>
              <a:t>xem</a:t>
            </a:r>
            <a:r>
              <a:rPr lang="en-US" b="0" i="0" dirty="0">
                <a:solidFill>
                  <a:srgbClr val="E8E8E6"/>
                </a:solidFill>
                <a:effectLst/>
                <a:latin typeface="__fkGroteskNeue_532e43"/>
              </a:rPr>
              <a:t> docs </a:t>
            </a:r>
            <a:r>
              <a:rPr lang="en-US" b="0" i="0" dirty="0" err="1">
                <a:solidFill>
                  <a:srgbClr val="E8E8E6"/>
                </a:solidFill>
                <a:effectLst/>
                <a:latin typeface="__fkGroteskNeue_532e43"/>
              </a:rPr>
              <a:t>nha</a:t>
            </a:r>
            <a:endParaRPr lang="en-US" b="0" i="0" dirty="0">
              <a:solidFill>
                <a:srgbClr val="E8E8E6"/>
              </a:solidFill>
              <a:effectLst/>
              <a:latin typeface="__fkGroteskNeue_532e43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54253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0facb75130_0_1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0facb75130_0_1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Log_module_register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log, 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module,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 file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log_module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log_module_register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block.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dưới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bậc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logic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main.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facb75130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0facb75130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vân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vân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430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c6ac5e8787_1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c6ac5e8787_1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(RTOS)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bắt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buộc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tuy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nhiên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bắt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cường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nhúng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mọi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vòng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lặp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duy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ngắt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càng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khó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khăn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mức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phức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tạp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nơi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tùy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nội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Tuy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nhiên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mức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vận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phức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tạp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sao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TCP/IP, qua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vận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cánh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tay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robot,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...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Rõ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ràng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mức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trừu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chìm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phức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tạp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cái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gì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vậy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nơi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RTOS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8E8E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10facb75130_0_1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10facb75130_0_1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Hệ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thống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hỗ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trợ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phần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cứng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của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Zephyr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có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các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lớp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như sau,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từ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chi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tiết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nhất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đến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tổng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quát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nhất:Board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: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một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thực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thể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CPU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cụ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thể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và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các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phụ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kiện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của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nó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trong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một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thông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số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phần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cứng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cụ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thể</a:t>
            </a:r>
            <a:endParaRPr lang="vi-VN" b="0" i="0" dirty="0">
              <a:solidFill>
                <a:srgbClr val="E8E8E6"/>
              </a:solidFill>
              <a:effectLst/>
              <a:latin typeface="__fkGroteskNeue_532e43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SoC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: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hệ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thống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chính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xác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trên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một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chip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mà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CPU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của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board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là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một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phần</a:t>
            </a:r>
            <a:endParaRPr lang="vi-VN" b="0" i="0" dirty="0">
              <a:solidFill>
                <a:srgbClr val="E8E8E6"/>
              </a:solidFill>
              <a:effectLst/>
              <a:latin typeface="__fkGroteskNeue_532e43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SoC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series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: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một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nhóm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nhỏ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hơn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của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các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SoC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có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liên quan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chặt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chẽ</a:t>
            </a:r>
            <a:endParaRPr lang="vi-VN" b="0" i="0" dirty="0">
              <a:solidFill>
                <a:srgbClr val="E8E8E6"/>
              </a:solidFill>
              <a:effectLst/>
              <a:latin typeface="__fkGroteskNeue_532e43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SoC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family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: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một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nhóm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lớn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hơn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của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các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SoC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có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đặc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điểm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tương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tự</a:t>
            </a:r>
            <a:endParaRPr lang="vi-VN" b="0" i="0" dirty="0">
              <a:solidFill>
                <a:srgbClr val="E8E8E6"/>
              </a:solidFill>
              <a:effectLst/>
              <a:latin typeface="__fkGroteskNeue_532e43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CPU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core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: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một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CPU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cụ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thể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trong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một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kiến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trúc</a:t>
            </a:r>
            <a:endParaRPr lang="vi-VN" b="0" i="0" dirty="0">
              <a:solidFill>
                <a:srgbClr val="E8E8E6"/>
              </a:solidFill>
              <a:effectLst/>
              <a:latin typeface="__fkGroteskNeue_532e43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Architecture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: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một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kiến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trúc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bộ</a:t>
            </a:r>
            <a:r>
              <a:rPr lang="vi-VN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vi-VN" b="0" i="0" dirty="0" err="1">
                <a:solidFill>
                  <a:srgbClr val="E8E8E6"/>
                </a:solidFill>
                <a:effectLst/>
                <a:latin typeface="__fkGroteskNeue_532e43"/>
              </a:rPr>
              <a:t>lệnh</a:t>
            </a:r>
            <a:br>
              <a:rPr lang="en-US" b="0" i="0" dirty="0">
                <a:solidFill>
                  <a:srgbClr val="E8E8E6"/>
                </a:solidFill>
                <a:effectLst/>
                <a:latin typeface="__fkGroteskNeue_532e43"/>
              </a:rPr>
            </a:br>
            <a:br>
              <a:rPr lang="en-US" b="0" i="0" dirty="0">
                <a:solidFill>
                  <a:srgbClr val="E8E8E6"/>
                </a:solidFill>
                <a:effectLst/>
                <a:latin typeface="__fkGroteskNeue_532e43"/>
              </a:rPr>
            </a:br>
            <a:r>
              <a:rPr lang="en-US" b="0" i="0" dirty="0" err="1">
                <a:solidFill>
                  <a:srgbClr val="E8E8E6"/>
                </a:solidFill>
                <a:effectLst/>
                <a:latin typeface="__fkGroteskNeue_532e43"/>
              </a:rPr>
              <a:t>Lưu</a:t>
            </a:r>
            <a:r>
              <a:rPr lang="en-US" b="0" i="0" dirty="0">
                <a:solidFill>
                  <a:srgbClr val="E8E8E6"/>
                </a:solidFill>
                <a:effectLst/>
                <a:latin typeface="__fkGroteskNeue_532e43"/>
              </a:rPr>
              <a:t> ý </a:t>
            </a:r>
            <a:r>
              <a:rPr lang="en-US" b="0" i="0" dirty="0" err="1">
                <a:solidFill>
                  <a:srgbClr val="E8E8E6"/>
                </a:solidFill>
                <a:effectLst/>
                <a:latin typeface="__fkGroteskNeue_532e43"/>
              </a:rPr>
              <a:t>khi</a:t>
            </a:r>
            <a:r>
              <a:rPr lang="en-US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en-US" b="0" i="0" dirty="0" err="1">
                <a:solidFill>
                  <a:srgbClr val="E8E8E6"/>
                </a:solidFill>
                <a:effectLst/>
                <a:latin typeface="__fkGroteskNeue_532e43"/>
              </a:rPr>
              <a:t>tạo</a:t>
            </a:r>
            <a:r>
              <a:rPr lang="en-US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en-US" b="0" i="0" dirty="0" err="1">
                <a:solidFill>
                  <a:srgbClr val="E8E8E6"/>
                </a:solidFill>
                <a:effectLst/>
                <a:latin typeface="__fkGroteskNeue_532e43"/>
              </a:rPr>
              <a:t>phải</a:t>
            </a:r>
            <a:r>
              <a:rPr lang="en-US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en-US" b="0" i="0" dirty="0" err="1">
                <a:solidFill>
                  <a:srgbClr val="E8E8E6"/>
                </a:solidFill>
                <a:effectLst/>
                <a:latin typeface="__fkGroteskNeue_532e43"/>
              </a:rPr>
              <a:t>đảm</a:t>
            </a:r>
            <a:r>
              <a:rPr lang="en-US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en-US" b="0" i="0" dirty="0" err="1">
                <a:solidFill>
                  <a:srgbClr val="E8E8E6"/>
                </a:solidFill>
                <a:effectLst/>
                <a:latin typeface="__fkGroteskNeue_532e43"/>
              </a:rPr>
              <a:t>bảo</a:t>
            </a:r>
            <a:r>
              <a:rPr lang="en-US" b="0" i="0" dirty="0">
                <a:solidFill>
                  <a:srgbClr val="E8E8E6"/>
                </a:solidFill>
                <a:effectLst/>
                <a:latin typeface="__fkGroteskNeue_532e43"/>
              </a:rPr>
              <a:t> SOC, system on chip </a:t>
            </a:r>
            <a:r>
              <a:rPr lang="en-US" b="0" i="0" dirty="0" err="1">
                <a:solidFill>
                  <a:srgbClr val="E8E8E6"/>
                </a:solidFill>
                <a:effectLst/>
                <a:latin typeface="__fkGroteskNeue_532e43"/>
              </a:rPr>
              <a:t>có</a:t>
            </a:r>
            <a:r>
              <a:rPr lang="en-US" b="0" i="0" dirty="0">
                <a:solidFill>
                  <a:srgbClr val="E8E8E6"/>
                </a:solidFill>
                <a:effectLst/>
                <a:latin typeface="__fkGroteskNeue_532e43"/>
              </a:rPr>
              <a:t> </a:t>
            </a:r>
            <a:r>
              <a:rPr lang="en-US" b="0" i="0" dirty="0" err="1">
                <a:solidFill>
                  <a:srgbClr val="E8E8E6"/>
                </a:solidFill>
                <a:effectLst/>
                <a:latin typeface="__fkGroteskNeue_532e43"/>
              </a:rPr>
              <a:t>sẵn</a:t>
            </a:r>
            <a:endParaRPr lang="en-US" b="0" i="0" dirty="0">
              <a:solidFill>
                <a:srgbClr val="E8E8E6"/>
              </a:solidFill>
              <a:effectLst/>
              <a:latin typeface="__fkGroteskNeue_532e43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vi-VN" b="0" i="0" dirty="0">
              <a:solidFill>
                <a:srgbClr val="E8E8E6"/>
              </a:solidFill>
              <a:effectLst/>
              <a:latin typeface="__fkGroteskNeue_532e43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10facb75130_0_1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10facb75130_0_1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Đưa</a:t>
            </a:r>
            <a:r>
              <a:rPr lang="en-US" dirty="0"/>
              <a:t> ra </a:t>
            </a:r>
            <a:r>
              <a:rPr lang="en-US" dirty="0" err="1"/>
              <a:t>cả</a:t>
            </a:r>
            <a:r>
              <a:rPr lang="en-US" dirty="0"/>
              <a:t> soc,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devicetree</a:t>
            </a:r>
            <a:r>
              <a:rPr lang="en-US" dirty="0"/>
              <a:t> 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50861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10facb75130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10facb75130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10facb75130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10facb75130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335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c6ac5e8787_1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c6ac5e8787_1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context switching, hay task switching,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niệm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RTOS.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RTOS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Zephyr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948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facb75130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0facb75130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Zephyr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phiêu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thấy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zephyr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dung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thấp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facb75130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0facb75130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Zephyr project, hay zephyr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rtos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nguồn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bởi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Linux Foundation.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nhuận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nền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Nhắc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Linux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nổi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rồi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bởi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tồn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đảo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xu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37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0facb75130_0_1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0facb75130_0_1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RTOS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nguồn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mở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rtos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FreeRTOS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Mbed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RTOS,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NuttX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RIOT,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Linux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Zephyr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nổi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tiếng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0facb75130_0_1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0facb75130_0_1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nhìn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github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đủ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thấy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lớn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mạnh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75998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0facb75130_0_1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0facb75130_0_1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phổ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nay: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STM32,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TM4C123 TIVA,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xTensa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ESP32, x86 intel,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Riscv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SiFIVE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, 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vân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500 board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sẵn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12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MCU.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chip: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MCU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ít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8kb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dung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Arduino atmega328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2kb,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stm32f103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20kb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003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901322" y="-611430"/>
            <a:ext cx="4544211" cy="4516379"/>
            <a:chOff x="-1901322" y="-611430"/>
            <a:chExt cx="4544211" cy="4516379"/>
          </a:xfrm>
        </p:grpSpPr>
        <p:sp>
          <p:nvSpPr>
            <p:cNvPr id="10" name="Google Shape;10;p2"/>
            <p:cNvSpPr/>
            <p:nvPr/>
          </p:nvSpPr>
          <p:spPr>
            <a:xfrm>
              <a:off x="-1901322" y="1923004"/>
              <a:ext cx="2552990" cy="1507257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929521" y="-366300"/>
              <a:ext cx="3031815" cy="2004573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1841214" y="348501"/>
              <a:ext cx="801675" cy="397824"/>
              <a:chOff x="1622300" y="2291700"/>
              <a:chExt cx="118800" cy="5895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3" extrusionOk="0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-484614" y="-611430"/>
              <a:ext cx="3127481" cy="4516379"/>
              <a:chOff x="278245" y="-184325"/>
              <a:chExt cx="2358228" cy="3405504"/>
            </a:xfrm>
          </p:grpSpPr>
          <p:grpSp>
            <p:nvGrpSpPr>
              <p:cNvPr id="22" name="Google Shape;22;p2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23" name="Google Shape;23;p2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" h="4780" extrusionOk="0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177" extrusionOk="0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823" extrusionOk="0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" name="Google Shape;28;p2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634700" y="-1073869"/>
            <a:ext cx="7542166" cy="7636641"/>
            <a:chOff x="5482300" y="-1150069"/>
            <a:chExt cx="7542166" cy="7636641"/>
          </a:xfrm>
        </p:grpSpPr>
        <p:sp>
          <p:nvSpPr>
            <p:cNvPr id="30" name="Google Shape;30;p2"/>
            <p:cNvSpPr/>
            <p:nvPr/>
          </p:nvSpPr>
          <p:spPr>
            <a:xfrm rot="10800000" flipH="1">
              <a:off x="6369828" y="-1150069"/>
              <a:ext cx="6654639" cy="7636641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31;p2"/>
            <p:cNvGrpSpPr/>
            <p:nvPr/>
          </p:nvGrpSpPr>
          <p:grpSpPr>
            <a:xfrm rot="10800000" flipH="1">
              <a:off x="6016263" y="1621720"/>
              <a:ext cx="2553081" cy="3705670"/>
              <a:chOff x="6769513" y="299393"/>
              <a:chExt cx="1308620" cy="1899525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38;p2"/>
            <p:cNvSpPr/>
            <p:nvPr/>
          </p:nvSpPr>
          <p:spPr>
            <a:xfrm rot="10800000" flipH="1">
              <a:off x="8322117" y="3604890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" name="Google Shape;39;p2"/>
            <p:cNvGrpSpPr/>
            <p:nvPr/>
          </p:nvGrpSpPr>
          <p:grpSpPr>
            <a:xfrm flipH="1">
              <a:off x="5482300" y="4423789"/>
              <a:ext cx="827314" cy="410158"/>
              <a:chOff x="5989375" y="1843575"/>
              <a:chExt cx="136525" cy="67675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Google Shape;48;p2"/>
            <p:cNvSpPr/>
            <p:nvPr/>
          </p:nvSpPr>
          <p:spPr>
            <a:xfrm rot="10800000" flipH="1">
              <a:off x="7424539" y="4645063"/>
              <a:ext cx="727773" cy="727773"/>
            </a:xfrm>
            <a:custGeom>
              <a:avLst/>
              <a:gdLst/>
              <a:ahLst/>
              <a:cxnLst/>
              <a:rect l="l" t="t" r="r" b="b"/>
              <a:pathLst>
                <a:path w="9936" h="9936" fill="none" extrusionOk="0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0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1296163" y="1263600"/>
            <a:ext cx="6551700" cy="21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1296138" y="3416400"/>
            <a:ext cx="65517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0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Google Shape;677;p22"/>
          <p:cNvGrpSpPr/>
          <p:nvPr/>
        </p:nvGrpSpPr>
        <p:grpSpPr>
          <a:xfrm>
            <a:off x="6637249" y="3517397"/>
            <a:ext cx="3213277" cy="3529318"/>
            <a:chOff x="6484849" y="3631196"/>
            <a:chExt cx="3213277" cy="3529318"/>
          </a:xfrm>
        </p:grpSpPr>
        <p:sp>
          <p:nvSpPr>
            <p:cNvPr id="678" name="Google Shape;678;p22"/>
            <p:cNvSpPr/>
            <p:nvPr/>
          </p:nvSpPr>
          <p:spPr>
            <a:xfrm>
              <a:off x="7145128" y="4325492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9" name="Google Shape;679;p22"/>
            <p:cNvGrpSpPr/>
            <p:nvPr/>
          </p:nvGrpSpPr>
          <p:grpSpPr>
            <a:xfrm rot="10800000" flipH="1">
              <a:off x="6484849" y="3631196"/>
              <a:ext cx="2431677" cy="3529318"/>
              <a:chOff x="6769513" y="299393"/>
              <a:chExt cx="1308620" cy="1899525"/>
            </a:xfrm>
          </p:grpSpPr>
          <p:sp>
            <p:nvSpPr>
              <p:cNvPr id="680" name="Google Shape;680;p22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2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2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2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22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22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6" name="Google Shape;686;p22"/>
          <p:cNvGrpSpPr/>
          <p:nvPr/>
        </p:nvGrpSpPr>
        <p:grpSpPr>
          <a:xfrm>
            <a:off x="-2910022" y="-3831210"/>
            <a:ext cx="6654696" cy="7636707"/>
            <a:chOff x="-2910022" y="-3831210"/>
            <a:chExt cx="6654696" cy="7636707"/>
          </a:xfrm>
        </p:grpSpPr>
        <p:sp>
          <p:nvSpPr>
            <p:cNvPr id="687" name="Google Shape;687;p22"/>
            <p:cNvSpPr/>
            <p:nvPr/>
          </p:nvSpPr>
          <p:spPr>
            <a:xfrm rot="10800000" flipH="1">
              <a:off x="-2910022" y="-3831210"/>
              <a:ext cx="6654696" cy="7636707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8" name="Google Shape;688;p22"/>
            <p:cNvGrpSpPr/>
            <p:nvPr/>
          </p:nvGrpSpPr>
          <p:grpSpPr>
            <a:xfrm flipH="1">
              <a:off x="-831771" y="-192647"/>
              <a:ext cx="2586938" cy="1464987"/>
              <a:chOff x="7545816" y="-192997"/>
              <a:chExt cx="2586938" cy="1464987"/>
            </a:xfrm>
          </p:grpSpPr>
          <p:sp>
            <p:nvSpPr>
              <p:cNvPr id="689" name="Google Shape;689;p22"/>
              <p:cNvSpPr/>
              <p:nvPr/>
            </p:nvSpPr>
            <p:spPr>
              <a:xfrm rot="5400000" flipH="1">
                <a:off x="8106792" y="-753973"/>
                <a:ext cx="1464987" cy="2586938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0" name="Google Shape;690;p22"/>
              <p:cNvGrpSpPr/>
              <p:nvPr/>
            </p:nvGrpSpPr>
            <p:grpSpPr>
              <a:xfrm>
                <a:off x="7545825" y="435764"/>
                <a:ext cx="827314" cy="410158"/>
                <a:chOff x="5989375" y="1843575"/>
                <a:chExt cx="136525" cy="67675"/>
              </a:xfrm>
            </p:grpSpPr>
            <p:sp>
              <p:nvSpPr>
                <p:cNvPr id="691" name="Google Shape;691;p22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2" extrusionOk="0">
                      <a:moveTo>
                        <a:pt x="709" y="0"/>
                      </a:moveTo>
                      <a:lnTo>
                        <a:pt x="0" y="709"/>
                      </a:lnTo>
                      <a:lnTo>
                        <a:pt x="112" y="821"/>
                      </a:lnTo>
                      <a:lnTo>
                        <a:pt x="821" y="113"/>
                      </a:lnTo>
                      <a:lnTo>
                        <a:pt x="70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22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2" extrusionOk="0">
                      <a:moveTo>
                        <a:pt x="112" y="0"/>
                      </a:moveTo>
                      <a:lnTo>
                        <a:pt x="0" y="113"/>
                      </a:lnTo>
                      <a:lnTo>
                        <a:pt x="709" y="821"/>
                      </a:lnTo>
                      <a:lnTo>
                        <a:pt x="821" y="709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22"/>
                <p:cNvSpPr/>
                <p:nvPr/>
              </p:nvSpPr>
              <p:spPr>
                <a:xfrm>
                  <a:off x="5989475" y="1843675"/>
                  <a:ext cx="206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822" extrusionOk="0">
                      <a:moveTo>
                        <a:pt x="713" y="0"/>
                      </a:moveTo>
                      <a:lnTo>
                        <a:pt x="1" y="709"/>
                      </a:lnTo>
                      <a:lnTo>
                        <a:pt x="113" y="821"/>
                      </a:lnTo>
                      <a:lnTo>
                        <a:pt x="825" y="113"/>
                      </a:lnTo>
                      <a:lnTo>
                        <a:pt x="71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22"/>
                <p:cNvSpPr/>
                <p:nvPr/>
              </p:nvSpPr>
              <p:spPr>
                <a:xfrm>
                  <a:off x="5989375" y="1843575"/>
                  <a:ext cx="206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822" extrusionOk="0">
                      <a:moveTo>
                        <a:pt x="117" y="0"/>
                      </a:moveTo>
                      <a:lnTo>
                        <a:pt x="1" y="113"/>
                      </a:lnTo>
                      <a:lnTo>
                        <a:pt x="713" y="821"/>
                      </a:lnTo>
                      <a:lnTo>
                        <a:pt x="825" y="709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22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826" extrusionOk="0">
                      <a:moveTo>
                        <a:pt x="709" y="1"/>
                      </a:moveTo>
                      <a:lnTo>
                        <a:pt x="1" y="713"/>
                      </a:lnTo>
                      <a:lnTo>
                        <a:pt x="113" y="825"/>
                      </a:lnTo>
                      <a:lnTo>
                        <a:pt x="821" y="113"/>
                      </a:lnTo>
                      <a:lnTo>
                        <a:pt x="70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22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826" extrusionOk="0">
                      <a:moveTo>
                        <a:pt x="113" y="1"/>
                      </a:moveTo>
                      <a:lnTo>
                        <a:pt x="1" y="113"/>
                      </a:lnTo>
                      <a:lnTo>
                        <a:pt x="709" y="825"/>
                      </a:lnTo>
                      <a:lnTo>
                        <a:pt x="821" y="709"/>
                      </a:lnTo>
                      <a:lnTo>
                        <a:pt x="1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22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" h="826" extrusionOk="0">
                      <a:moveTo>
                        <a:pt x="713" y="1"/>
                      </a:moveTo>
                      <a:lnTo>
                        <a:pt x="0" y="709"/>
                      </a:lnTo>
                      <a:lnTo>
                        <a:pt x="116" y="825"/>
                      </a:lnTo>
                      <a:lnTo>
                        <a:pt x="825" y="113"/>
                      </a:lnTo>
                      <a:lnTo>
                        <a:pt x="7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22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" h="826" extrusionOk="0">
                      <a:moveTo>
                        <a:pt x="112" y="1"/>
                      </a:moveTo>
                      <a:lnTo>
                        <a:pt x="0" y="113"/>
                      </a:lnTo>
                      <a:lnTo>
                        <a:pt x="713" y="825"/>
                      </a:lnTo>
                      <a:lnTo>
                        <a:pt x="825" y="70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699" name="Google Shape;699;p2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0_1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702" name="Google Shape;702;p23"/>
          <p:cNvGrpSpPr/>
          <p:nvPr/>
        </p:nvGrpSpPr>
        <p:grpSpPr>
          <a:xfrm rot="10800000" flipH="1">
            <a:off x="8002875" y="-893617"/>
            <a:ext cx="1599393" cy="2188720"/>
            <a:chOff x="8051125" y="4018221"/>
            <a:chExt cx="1599393" cy="2188720"/>
          </a:xfrm>
        </p:grpSpPr>
        <p:sp>
          <p:nvSpPr>
            <p:cNvPr id="703" name="Google Shape;703;p23"/>
            <p:cNvSpPr/>
            <p:nvPr/>
          </p:nvSpPr>
          <p:spPr>
            <a:xfrm>
              <a:off x="8051125" y="4157250"/>
              <a:ext cx="1311339" cy="1311189"/>
            </a:xfrm>
            <a:custGeom>
              <a:avLst/>
              <a:gdLst/>
              <a:ahLst/>
              <a:cxnLst/>
              <a:rect l="l" t="t" r="r" b="b"/>
              <a:pathLst>
                <a:path w="8763" h="8762" extrusionOk="0">
                  <a:moveTo>
                    <a:pt x="8762" y="1"/>
                  </a:moveTo>
                  <a:lnTo>
                    <a:pt x="4382" y="4381"/>
                  </a:lnTo>
                  <a:lnTo>
                    <a:pt x="1" y="8762"/>
                  </a:lnTo>
                  <a:lnTo>
                    <a:pt x="2496" y="8762"/>
                  </a:lnTo>
                  <a:lnTo>
                    <a:pt x="5602" y="5657"/>
                  </a:lnTo>
                  <a:lnTo>
                    <a:pt x="8762" y="2496"/>
                  </a:lnTo>
                  <a:lnTo>
                    <a:pt x="8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4" name="Google Shape;704;p23"/>
            <p:cNvGrpSpPr/>
            <p:nvPr/>
          </p:nvGrpSpPr>
          <p:grpSpPr>
            <a:xfrm>
              <a:off x="8421632" y="4018221"/>
              <a:ext cx="1228886" cy="2188720"/>
              <a:chOff x="8389396" y="1055350"/>
              <a:chExt cx="1228886" cy="2188720"/>
            </a:xfrm>
          </p:grpSpPr>
          <p:sp>
            <p:nvSpPr>
              <p:cNvPr id="705" name="Google Shape;705;p23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3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7" name="Google Shape;707;p23"/>
          <p:cNvGrpSpPr/>
          <p:nvPr/>
        </p:nvGrpSpPr>
        <p:grpSpPr>
          <a:xfrm>
            <a:off x="-2361718" y="1128115"/>
            <a:ext cx="6322114" cy="7255046"/>
            <a:chOff x="-2361718" y="747115"/>
            <a:chExt cx="6322114" cy="7255046"/>
          </a:xfrm>
        </p:grpSpPr>
        <p:grpSp>
          <p:nvGrpSpPr>
            <p:cNvPr id="708" name="Google Shape;708;p23"/>
            <p:cNvGrpSpPr/>
            <p:nvPr/>
          </p:nvGrpSpPr>
          <p:grpSpPr>
            <a:xfrm rot="10800000">
              <a:off x="-2361718" y="747115"/>
              <a:ext cx="6322114" cy="7255046"/>
              <a:chOff x="-2504900" y="1005827"/>
              <a:chExt cx="6322114" cy="7255046"/>
            </a:xfrm>
          </p:grpSpPr>
          <p:sp>
            <p:nvSpPr>
              <p:cNvPr id="709" name="Google Shape;709;p23"/>
              <p:cNvSpPr/>
              <p:nvPr/>
            </p:nvSpPr>
            <p:spPr>
              <a:xfrm>
                <a:off x="-2504900" y="1005827"/>
                <a:ext cx="6322114" cy="7255046"/>
              </a:xfrm>
              <a:custGeom>
                <a:avLst/>
                <a:gdLst/>
                <a:ahLst/>
                <a:cxnLst/>
                <a:rect l="l" t="t" r="r" b="b"/>
                <a:pathLst>
                  <a:path w="71832" h="82432" extrusionOk="0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3"/>
              <p:cNvSpPr/>
              <p:nvPr/>
            </p:nvSpPr>
            <p:spPr>
              <a:xfrm>
                <a:off x="498666" y="3857823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1" name="Google Shape;711;p23"/>
            <p:cNvGrpSpPr/>
            <p:nvPr/>
          </p:nvGrpSpPr>
          <p:grpSpPr>
            <a:xfrm rot="-5400000" flipH="1">
              <a:off x="413271" y="3223016"/>
              <a:ext cx="618213" cy="306426"/>
              <a:chOff x="5989375" y="1843575"/>
              <a:chExt cx="136525" cy="67675"/>
            </a:xfrm>
          </p:grpSpPr>
          <p:sp>
            <p:nvSpPr>
              <p:cNvPr id="712" name="Google Shape;712;p2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3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25"/>
          <p:cNvGrpSpPr/>
          <p:nvPr/>
        </p:nvGrpSpPr>
        <p:grpSpPr>
          <a:xfrm>
            <a:off x="-1296571" y="-620648"/>
            <a:ext cx="3482238" cy="4516379"/>
            <a:chOff x="-1296571" y="-620648"/>
            <a:chExt cx="3482238" cy="4516379"/>
          </a:xfrm>
        </p:grpSpPr>
        <p:sp>
          <p:nvSpPr>
            <p:cNvPr id="779" name="Google Shape;779;p25"/>
            <p:cNvSpPr/>
            <p:nvPr/>
          </p:nvSpPr>
          <p:spPr>
            <a:xfrm>
              <a:off x="-1296571" y="0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0" name="Google Shape;780;p25"/>
            <p:cNvGrpSpPr/>
            <p:nvPr/>
          </p:nvGrpSpPr>
          <p:grpSpPr>
            <a:xfrm>
              <a:off x="-941814" y="-620648"/>
              <a:ext cx="3127481" cy="4516379"/>
              <a:chOff x="278245" y="-184325"/>
              <a:chExt cx="2358228" cy="3405504"/>
            </a:xfrm>
          </p:grpSpPr>
          <p:grpSp>
            <p:nvGrpSpPr>
              <p:cNvPr id="781" name="Google Shape;781;p25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782" name="Google Shape;782;p25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" h="4780" extrusionOk="0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83;p25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177" extrusionOk="0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25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85;p25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823" extrusionOk="0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786;p25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7" name="Google Shape;787;p25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88" name="Google Shape;788;p25"/>
          <p:cNvGrpSpPr/>
          <p:nvPr/>
        </p:nvGrpSpPr>
        <p:grpSpPr>
          <a:xfrm>
            <a:off x="5245253" y="-441860"/>
            <a:ext cx="6654696" cy="9380356"/>
            <a:chOff x="5245253" y="-441860"/>
            <a:chExt cx="6654696" cy="9380356"/>
          </a:xfrm>
        </p:grpSpPr>
        <p:sp>
          <p:nvSpPr>
            <p:cNvPr id="789" name="Google Shape;789;p25"/>
            <p:cNvSpPr/>
            <p:nvPr/>
          </p:nvSpPr>
          <p:spPr>
            <a:xfrm rot="10800000" flipH="1">
              <a:off x="5245253" y="1301790"/>
              <a:ext cx="6654696" cy="7636707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0" name="Google Shape;790;p25"/>
            <p:cNvGrpSpPr/>
            <p:nvPr/>
          </p:nvGrpSpPr>
          <p:grpSpPr>
            <a:xfrm flipH="1">
              <a:off x="8418770" y="-441860"/>
              <a:ext cx="2708843" cy="3931638"/>
              <a:chOff x="6769513" y="299393"/>
              <a:chExt cx="1308620" cy="1899525"/>
            </a:xfrm>
          </p:grpSpPr>
          <p:sp>
            <p:nvSpPr>
              <p:cNvPr id="791" name="Google Shape;791;p25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5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5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5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5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5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7" name="Google Shape;797;p25"/>
            <p:cNvSpPr/>
            <p:nvPr/>
          </p:nvSpPr>
          <p:spPr>
            <a:xfrm rot="10800000" flipH="1">
              <a:off x="8322117" y="3604890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5"/>
            <p:cNvSpPr/>
            <p:nvPr/>
          </p:nvSpPr>
          <p:spPr>
            <a:xfrm rot="10800000" flipH="1">
              <a:off x="8796218" y="3575323"/>
              <a:ext cx="727762" cy="727762"/>
            </a:xfrm>
            <a:custGeom>
              <a:avLst/>
              <a:gdLst/>
              <a:ahLst/>
              <a:cxnLst/>
              <a:rect l="l" t="t" r="r" b="b"/>
              <a:pathLst>
                <a:path w="9936" h="9936" fill="none" extrusionOk="0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40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26"/>
          <p:cNvGrpSpPr/>
          <p:nvPr/>
        </p:nvGrpSpPr>
        <p:grpSpPr>
          <a:xfrm rot="10800000" flipH="1">
            <a:off x="8002875" y="-893617"/>
            <a:ext cx="1599393" cy="2188720"/>
            <a:chOff x="8051125" y="4018221"/>
            <a:chExt cx="1599393" cy="2188720"/>
          </a:xfrm>
        </p:grpSpPr>
        <p:sp>
          <p:nvSpPr>
            <p:cNvPr id="801" name="Google Shape;801;p26"/>
            <p:cNvSpPr/>
            <p:nvPr/>
          </p:nvSpPr>
          <p:spPr>
            <a:xfrm>
              <a:off x="8051125" y="4157250"/>
              <a:ext cx="1311339" cy="1311189"/>
            </a:xfrm>
            <a:custGeom>
              <a:avLst/>
              <a:gdLst/>
              <a:ahLst/>
              <a:cxnLst/>
              <a:rect l="l" t="t" r="r" b="b"/>
              <a:pathLst>
                <a:path w="8763" h="8762" extrusionOk="0">
                  <a:moveTo>
                    <a:pt x="8762" y="1"/>
                  </a:moveTo>
                  <a:lnTo>
                    <a:pt x="4382" y="4381"/>
                  </a:lnTo>
                  <a:lnTo>
                    <a:pt x="1" y="8762"/>
                  </a:lnTo>
                  <a:lnTo>
                    <a:pt x="2496" y="8762"/>
                  </a:lnTo>
                  <a:lnTo>
                    <a:pt x="5602" y="5657"/>
                  </a:lnTo>
                  <a:lnTo>
                    <a:pt x="8762" y="2496"/>
                  </a:lnTo>
                  <a:lnTo>
                    <a:pt x="8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2" name="Google Shape;802;p26"/>
            <p:cNvGrpSpPr/>
            <p:nvPr/>
          </p:nvGrpSpPr>
          <p:grpSpPr>
            <a:xfrm>
              <a:off x="8421632" y="4018221"/>
              <a:ext cx="1228886" cy="2188720"/>
              <a:chOff x="8389396" y="1055350"/>
              <a:chExt cx="1228886" cy="2188720"/>
            </a:xfrm>
          </p:grpSpPr>
          <p:sp>
            <p:nvSpPr>
              <p:cNvPr id="803" name="Google Shape;803;p26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6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5" name="Google Shape;805;p26"/>
          <p:cNvGrpSpPr/>
          <p:nvPr/>
        </p:nvGrpSpPr>
        <p:grpSpPr>
          <a:xfrm>
            <a:off x="-2361718" y="1128115"/>
            <a:ext cx="6322114" cy="7255046"/>
            <a:chOff x="-2361718" y="747115"/>
            <a:chExt cx="6322114" cy="7255046"/>
          </a:xfrm>
        </p:grpSpPr>
        <p:grpSp>
          <p:nvGrpSpPr>
            <p:cNvPr id="806" name="Google Shape;806;p26"/>
            <p:cNvGrpSpPr/>
            <p:nvPr/>
          </p:nvGrpSpPr>
          <p:grpSpPr>
            <a:xfrm rot="10800000">
              <a:off x="-2361718" y="747115"/>
              <a:ext cx="6322114" cy="7255046"/>
              <a:chOff x="-2504900" y="1005827"/>
              <a:chExt cx="6322114" cy="7255046"/>
            </a:xfrm>
          </p:grpSpPr>
          <p:sp>
            <p:nvSpPr>
              <p:cNvPr id="807" name="Google Shape;807;p26"/>
              <p:cNvSpPr/>
              <p:nvPr/>
            </p:nvSpPr>
            <p:spPr>
              <a:xfrm>
                <a:off x="-2504900" y="1005827"/>
                <a:ext cx="6322114" cy="7255046"/>
              </a:xfrm>
              <a:custGeom>
                <a:avLst/>
                <a:gdLst/>
                <a:ahLst/>
                <a:cxnLst/>
                <a:rect l="l" t="t" r="r" b="b"/>
                <a:pathLst>
                  <a:path w="71832" h="82432" extrusionOk="0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6"/>
              <p:cNvSpPr/>
              <p:nvPr/>
            </p:nvSpPr>
            <p:spPr>
              <a:xfrm>
                <a:off x="498666" y="3857823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9" name="Google Shape;809;p26"/>
            <p:cNvGrpSpPr/>
            <p:nvPr/>
          </p:nvGrpSpPr>
          <p:grpSpPr>
            <a:xfrm rot="-5400000" flipH="1">
              <a:off x="413271" y="3223016"/>
              <a:ext cx="618213" cy="306426"/>
              <a:chOff x="5989375" y="1843575"/>
              <a:chExt cx="136525" cy="67675"/>
            </a:xfrm>
          </p:grpSpPr>
          <p:sp>
            <p:nvSpPr>
              <p:cNvPr id="810" name="Google Shape;810;p26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6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6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6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6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6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6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6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"/>
          <p:cNvSpPr txBox="1">
            <a:spLocks noGrp="1"/>
          </p:cNvSpPr>
          <p:nvPr>
            <p:ph type="subTitle" idx="1"/>
          </p:nvPr>
        </p:nvSpPr>
        <p:spPr>
          <a:xfrm>
            <a:off x="713225" y="2347452"/>
            <a:ext cx="4732500" cy="11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52" name="Google Shape;252;p9"/>
          <p:cNvSpPr txBox="1">
            <a:spLocks noGrp="1"/>
          </p:cNvSpPr>
          <p:nvPr>
            <p:ph type="title"/>
          </p:nvPr>
        </p:nvSpPr>
        <p:spPr>
          <a:xfrm>
            <a:off x="713370" y="1697025"/>
            <a:ext cx="47325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253" name="Google Shape;253;p9"/>
          <p:cNvGrpSpPr/>
          <p:nvPr/>
        </p:nvGrpSpPr>
        <p:grpSpPr>
          <a:xfrm>
            <a:off x="4590435" y="-1007875"/>
            <a:ext cx="6038600" cy="7441011"/>
            <a:chOff x="4590435" y="-1007875"/>
            <a:chExt cx="6038600" cy="7441011"/>
          </a:xfrm>
        </p:grpSpPr>
        <p:sp>
          <p:nvSpPr>
            <p:cNvPr id="254" name="Google Shape;254;p9"/>
            <p:cNvSpPr/>
            <p:nvPr/>
          </p:nvSpPr>
          <p:spPr>
            <a:xfrm>
              <a:off x="5025290" y="1403608"/>
              <a:ext cx="5603746" cy="5029527"/>
            </a:xfrm>
            <a:custGeom>
              <a:avLst/>
              <a:gdLst/>
              <a:ahLst/>
              <a:cxnLst/>
              <a:rect l="l" t="t" r="r" b="b"/>
              <a:pathLst>
                <a:path w="69259" h="62162" extrusionOk="0">
                  <a:moveTo>
                    <a:pt x="69093" y="1"/>
                  </a:moveTo>
                  <a:lnTo>
                    <a:pt x="42864" y="26229"/>
                  </a:lnTo>
                  <a:lnTo>
                    <a:pt x="36876" y="26229"/>
                  </a:lnTo>
                  <a:lnTo>
                    <a:pt x="31719" y="31386"/>
                  </a:lnTo>
                  <a:lnTo>
                    <a:pt x="29833" y="31386"/>
                  </a:lnTo>
                  <a:lnTo>
                    <a:pt x="26063" y="35101"/>
                  </a:lnTo>
                  <a:lnTo>
                    <a:pt x="26063" y="35933"/>
                  </a:lnTo>
                  <a:lnTo>
                    <a:pt x="1" y="61995"/>
                  </a:lnTo>
                  <a:lnTo>
                    <a:pt x="167" y="62162"/>
                  </a:lnTo>
                  <a:lnTo>
                    <a:pt x="22292" y="40037"/>
                  </a:lnTo>
                  <a:lnTo>
                    <a:pt x="28059" y="40037"/>
                  </a:lnTo>
                  <a:lnTo>
                    <a:pt x="34380" y="33771"/>
                  </a:lnTo>
                  <a:lnTo>
                    <a:pt x="37153" y="33771"/>
                  </a:lnTo>
                  <a:lnTo>
                    <a:pt x="40757" y="30166"/>
                  </a:lnTo>
                  <a:lnTo>
                    <a:pt x="40757" y="28669"/>
                  </a:lnTo>
                  <a:lnTo>
                    <a:pt x="69259" y="112"/>
                  </a:lnTo>
                  <a:lnTo>
                    <a:pt x="690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4590435" y="-831208"/>
              <a:ext cx="5930985" cy="6805915"/>
            </a:xfrm>
            <a:custGeom>
              <a:avLst/>
              <a:gdLst/>
              <a:ahLst/>
              <a:cxnLst/>
              <a:rect l="l" t="t" r="r" b="b"/>
              <a:pathLst>
                <a:path w="69537" h="79795" extrusionOk="0">
                  <a:moveTo>
                    <a:pt x="69370" y="0"/>
                  </a:moveTo>
                  <a:lnTo>
                    <a:pt x="44195" y="25175"/>
                  </a:lnTo>
                  <a:lnTo>
                    <a:pt x="35379" y="33992"/>
                  </a:lnTo>
                  <a:lnTo>
                    <a:pt x="27061" y="42309"/>
                  </a:lnTo>
                  <a:lnTo>
                    <a:pt x="27061" y="52568"/>
                  </a:lnTo>
                  <a:lnTo>
                    <a:pt x="1" y="79628"/>
                  </a:lnTo>
                  <a:lnTo>
                    <a:pt x="223" y="79794"/>
                  </a:lnTo>
                  <a:lnTo>
                    <a:pt x="27061" y="52956"/>
                  </a:lnTo>
                  <a:lnTo>
                    <a:pt x="31497" y="48575"/>
                  </a:lnTo>
                  <a:lnTo>
                    <a:pt x="31497" y="46801"/>
                  </a:lnTo>
                  <a:lnTo>
                    <a:pt x="35933" y="42309"/>
                  </a:lnTo>
                  <a:lnTo>
                    <a:pt x="49851" y="42309"/>
                  </a:lnTo>
                  <a:lnTo>
                    <a:pt x="52014" y="40147"/>
                  </a:lnTo>
                  <a:lnTo>
                    <a:pt x="45027" y="33382"/>
                  </a:lnTo>
                  <a:lnTo>
                    <a:pt x="45027" y="24731"/>
                  </a:lnTo>
                  <a:lnTo>
                    <a:pt x="69536" y="222"/>
                  </a:lnTo>
                  <a:lnTo>
                    <a:pt x="693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6" name="Google Shape;256;p9"/>
            <p:cNvGrpSpPr/>
            <p:nvPr/>
          </p:nvGrpSpPr>
          <p:grpSpPr>
            <a:xfrm>
              <a:off x="6851241" y="3872805"/>
              <a:ext cx="740238" cy="365351"/>
              <a:chOff x="7070753" y="3796525"/>
              <a:chExt cx="690971" cy="341036"/>
            </a:xfrm>
          </p:grpSpPr>
          <p:sp>
            <p:nvSpPr>
              <p:cNvPr id="257" name="Google Shape;257;p9"/>
              <p:cNvSpPr/>
              <p:nvPr/>
            </p:nvSpPr>
            <p:spPr>
              <a:xfrm>
                <a:off x="7366883" y="4034320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109" y="0"/>
                    </a:moveTo>
                    <a:lnTo>
                      <a:pt x="0" y="1109"/>
                    </a:lnTo>
                    <a:lnTo>
                      <a:pt x="166" y="1276"/>
                    </a:lnTo>
                    <a:lnTo>
                      <a:pt x="1275" y="167"/>
                    </a:lnTo>
                    <a:lnTo>
                      <a:pt x="11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9"/>
              <p:cNvSpPr/>
              <p:nvPr/>
            </p:nvSpPr>
            <p:spPr>
              <a:xfrm>
                <a:off x="7366883" y="4034320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66" y="0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5" y="1109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9"/>
              <p:cNvSpPr/>
              <p:nvPr/>
            </p:nvSpPr>
            <p:spPr>
              <a:xfrm>
                <a:off x="7658483" y="4034320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109" y="0"/>
                    </a:moveTo>
                    <a:lnTo>
                      <a:pt x="0" y="1109"/>
                    </a:lnTo>
                    <a:lnTo>
                      <a:pt x="222" y="1276"/>
                    </a:lnTo>
                    <a:lnTo>
                      <a:pt x="1276" y="167"/>
                    </a:lnTo>
                    <a:lnTo>
                      <a:pt x="11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9"/>
              <p:cNvSpPr/>
              <p:nvPr/>
            </p:nvSpPr>
            <p:spPr>
              <a:xfrm>
                <a:off x="7658483" y="4034320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67" y="0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6" y="1109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9"/>
              <p:cNvSpPr/>
              <p:nvPr/>
            </p:nvSpPr>
            <p:spPr>
              <a:xfrm>
                <a:off x="7070753" y="3796525"/>
                <a:ext cx="107772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76" extrusionOk="0">
                    <a:moveTo>
                      <a:pt x="1109" y="1"/>
                    </a:moveTo>
                    <a:lnTo>
                      <a:pt x="0" y="1110"/>
                    </a:lnTo>
                    <a:lnTo>
                      <a:pt x="222" y="1276"/>
                    </a:lnTo>
                    <a:lnTo>
                      <a:pt x="1331" y="167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9"/>
              <p:cNvSpPr/>
              <p:nvPr/>
            </p:nvSpPr>
            <p:spPr>
              <a:xfrm>
                <a:off x="7075203" y="3796525"/>
                <a:ext cx="103322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76" extrusionOk="0">
                    <a:moveTo>
                      <a:pt x="167" y="1"/>
                    </a:moveTo>
                    <a:lnTo>
                      <a:pt x="1" y="167"/>
                    </a:lnTo>
                    <a:lnTo>
                      <a:pt x="1110" y="1276"/>
                    </a:lnTo>
                    <a:lnTo>
                      <a:pt x="1276" y="1110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9"/>
              <p:cNvSpPr/>
              <p:nvPr/>
            </p:nvSpPr>
            <p:spPr>
              <a:xfrm>
                <a:off x="7366883" y="3796525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109" y="1"/>
                    </a:moveTo>
                    <a:lnTo>
                      <a:pt x="0" y="1110"/>
                    </a:lnTo>
                    <a:lnTo>
                      <a:pt x="166" y="1276"/>
                    </a:lnTo>
                    <a:lnTo>
                      <a:pt x="1275" y="167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9"/>
              <p:cNvSpPr/>
              <p:nvPr/>
            </p:nvSpPr>
            <p:spPr>
              <a:xfrm>
                <a:off x="7366883" y="3796525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66" y="1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5" y="1110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" name="Google Shape;265;p9"/>
            <p:cNvGrpSpPr/>
            <p:nvPr/>
          </p:nvGrpSpPr>
          <p:grpSpPr>
            <a:xfrm>
              <a:off x="5052941" y="-1007875"/>
              <a:ext cx="3372034" cy="3579622"/>
              <a:chOff x="6474042" y="-61911"/>
              <a:chExt cx="4446247" cy="4719966"/>
            </a:xfrm>
          </p:grpSpPr>
          <p:sp>
            <p:nvSpPr>
              <p:cNvPr id="266" name="Google Shape;266;p9"/>
              <p:cNvSpPr/>
              <p:nvPr/>
            </p:nvSpPr>
            <p:spPr>
              <a:xfrm>
                <a:off x="10722788" y="3477982"/>
                <a:ext cx="89810" cy="632716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820" extrusionOk="0">
                    <a:moveTo>
                      <a:pt x="1109" y="1"/>
                    </a:moveTo>
                    <a:lnTo>
                      <a:pt x="0" y="1110"/>
                    </a:lnTo>
                    <a:lnTo>
                      <a:pt x="0" y="3938"/>
                    </a:lnTo>
                    <a:lnTo>
                      <a:pt x="0" y="6710"/>
                    </a:lnTo>
                    <a:lnTo>
                      <a:pt x="1109" y="7819"/>
                    </a:lnTo>
                    <a:lnTo>
                      <a:pt x="1109" y="3938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>
                <a:off x="7286054" y="750183"/>
                <a:ext cx="444277" cy="444196"/>
              </a:xfrm>
              <a:custGeom>
                <a:avLst/>
                <a:gdLst/>
                <a:ahLst/>
                <a:cxnLst/>
                <a:rect l="l" t="t" r="r" b="b"/>
                <a:pathLst>
                  <a:path w="5491" h="5490" extrusionOk="0">
                    <a:moveTo>
                      <a:pt x="1" y="0"/>
                    </a:moveTo>
                    <a:lnTo>
                      <a:pt x="2774" y="2773"/>
                    </a:lnTo>
                    <a:lnTo>
                      <a:pt x="5491" y="5490"/>
                    </a:lnTo>
                    <a:lnTo>
                      <a:pt x="5491" y="3937"/>
                    </a:lnTo>
                    <a:lnTo>
                      <a:pt x="3550" y="1941"/>
                    </a:lnTo>
                    <a:lnTo>
                      <a:pt x="15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>
                <a:off x="6474042" y="-61911"/>
                <a:ext cx="183989" cy="18407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5" extrusionOk="0">
                    <a:moveTo>
                      <a:pt x="1165" y="611"/>
                    </a:moveTo>
                    <a:cubicBezTo>
                      <a:pt x="1442" y="611"/>
                      <a:pt x="1664" y="832"/>
                      <a:pt x="1719" y="1165"/>
                    </a:cubicBezTo>
                    <a:cubicBezTo>
                      <a:pt x="1719" y="1442"/>
                      <a:pt x="1442" y="1664"/>
                      <a:pt x="1165" y="1664"/>
                    </a:cubicBezTo>
                    <a:cubicBezTo>
                      <a:pt x="832" y="1664"/>
                      <a:pt x="610" y="1442"/>
                      <a:pt x="610" y="1165"/>
                    </a:cubicBezTo>
                    <a:cubicBezTo>
                      <a:pt x="610" y="832"/>
                      <a:pt x="832" y="611"/>
                      <a:pt x="1165" y="611"/>
                    </a:cubicBezTo>
                    <a:close/>
                    <a:moveTo>
                      <a:pt x="1165" y="1"/>
                    </a:moveTo>
                    <a:cubicBezTo>
                      <a:pt x="499" y="1"/>
                      <a:pt x="0" y="500"/>
                      <a:pt x="0" y="1165"/>
                    </a:cubicBezTo>
                    <a:cubicBezTo>
                      <a:pt x="0" y="1775"/>
                      <a:pt x="499" y="2274"/>
                      <a:pt x="1165" y="2274"/>
                    </a:cubicBezTo>
                    <a:cubicBezTo>
                      <a:pt x="1775" y="2274"/>
                      <a:pt x="2274" y="1775"/>
                      <a:pt x="2274" y="1165"/>
                    </a:cubicBezTo>
                    <a:cubicBezTo>
                      <a:pt x="2274" y="500"/>
                      <a:pt x="1775" y="1"/>
                      <a:pt x="11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>
                <a:off x="10704825" y="4473337"/>
                <a:ext cx="215463" cy="184718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3" extrusionOk="0">
                    <a:moveTo>
                      <a:pt x="1498" y="563"/>
                    </a:moveTo>
                    <a:cubicBezTo>
                      <a:pt x="1830" y="563"/>
                      <a:pt x="2052" y="840"/>
                      <a:pt x="2052" y="1118"/>
                    </a:cubicBezTo>
                    <a:cubicBezTo>
                      <a:pt x="2052" y="1454"/>
                      <a:pt x="1776" y="1664"/>
                      <a:pt x="1494" y="1664"/>
                    </a:cubicBezTo>
                    <a:cubicBezTo>
                      <a:pt x="1357" y="1664"/>
                      <a:pt x="1218" y="1615"/>
                      <a:pt x="1110" y="1506"/>
                    </a:cubicBezTo>
                    <a:cubicBezTo>
                      <a:pt x="777" y="1173"/>
                      <a:pt x="999" y="563"/>
                      <a:pt x="1498" y="563"/>
                    </a:cubicBezTo>
                    <a:close/>
                    <a:moveTo>
                      <a:pt x="1529" y="0"/>
                    </a:moveTo>
                    <a:cubicBezTo>
                      <a:pt x="1246" y="0"/>
                      <a:pt x="957" y="106"/>
                      <a:pt x="721" y="341"/>
                    </a:cubicBezTo>
                    <a:cubicBezTo>
                      <a:pt x="1" y="1007"/>
                      <a:pt x="500" y="2282"/>
                      <a:pt x="1498" y="2282"/>
                    </a:cubicBezTo>
                    <a:cubicBezTo>
                      <a:pt x="2108" y="2282"/>
                      <a:pt x="2662" y="1728"/>
                      <a:pt x="2662" y="1118"/>
                    </a:cubicBezTo>
                    <a:cubicBezTo>
                      <a:pt x="2662" y="446"/>
                      <a:pt x="2110" y="0"/>
                      <a:pt x="15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9"/>
              <p:cNvSpPr/>
              <p:nvPr/>
            </p:nvSpPr>
            <p:spPr>
              <a:xfrm>
                <a:off x="6590714" y="63742"/>
                <a:ext cx="4262258" cy="4432735"/>
              </a:xfrm>
              <a:custGeom>
                <a:avLst/>
                <a:gdLst/>
                <a:ahLst/>
                <a:cxnLst/>
                <a:rect l="l" t="t" r="r" b="b"/>
                <a:pathLst>
                  <a:path w="52679" h="54786" extrusionOk="0">
                    <a:moveTo>
                      <a:pt x="388" y="0"/>
                    </a:moveTo>
                    <a:lnTo>
                      <a:pt x="0" y="388"/>
                    </a:lnTo>
                    <a:lnTo>
                      <a:pt x="16857" y="17245"/>
                    </a:lnTo>
                    <a:lnTo>
                      <a:pt x="16913" y="17356"/>
                    </a:lnTo>
                    <a:lnTo>
                      <a:pt x="29445" y="17356"/>
                    </a:lnTo>
                    <a:lnTo>
                      <a:pt x="52069" y="39980"/>
                    </a:lnTo>
                    <a:lnTo>
                      <a:pt x="52069" y="54786"/>
                    </a:lnTo>
                    <a:lnTo>
                      <a:pt x="52678" y="54786"/>
                    </a:lnTo>
                    <a:lnTo>
                      <a:pt x="52678" y="39759"/>
                    </a:lnTo>
                    <a:lnTo>
                      <a:pt x="29777" y="16857"/>
                    </a:lnTo>
                    <a:lnTo>
                      <a:pt x="29666" y="16746"/>
                    </a:lnTo>
                    <a:lnTo>
                      <a:pt x="17190" y="16746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1" name="Google Shape;271;p9"/>
            <p:cNvSpPr/>
            <p:nvPr/>
          </p:nvSpPr>
          <p:spPr>
            <a:xfrm>
              <a:off x="7522237" y="-209327"/>
              <a:ext cx="1798786" cy="1791641"/>
            </a:xfrm>
            <a:custGeom>
              <a:avLst/>
              <a:gdLst/>
              <a:ahLst/>
              <a:cxnLst/>
              <a:rect l="l" t="t" r="r" b="b"/>
              <a:pathLst>
                <a:path w="14030" h="13974" extrusionOk="0">
                  <a:moveTo>
                    <a:pt x="1" y="0"/>
                  </a:moveTo>
                  <a:lnTo>
                    <a:pt x="1" y="278"/>
                  </a:lnTo>
                  <a:lnTo>
                    <a:pt x="6211" y="278"/>
                  </a:lnTo>
                  <a:lnTo>
                    <a:pt x="13753" y="7819"/>
                  </a:lnTo>
                  <a:lnTo>
                    <a:pt x="13753" y="13974"/>
                  </a:lnTo>
                  <a:lnTo>
                    <a:pt x="14030" y="13974"/>
                  </a:lnTo>
                  <a:lnTo>
                    <a:pt x="14030" y="7763"/>
                  </a:lnTo>
                  <a:lnTo>
                    <a:pt x="62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" name="Google Shape;272;p9"/>
            <p:cNvGrpSpPr/>
            <p:nvPr/>
          </p:nvGrpSpPr>
          <p:grpSpPr>
            <a:xfrm>
              <a:off x="6066323" y="845916"/>
              <a:ext cx="3431384" cy="3617769"/>
              <a:chOff x="5563238" y="409147"/>
              <a:chExt cx="4473190" cy="4716163"/>
            </a:xfrm>
          </p:grpSpPr>
          <p:sp>
            <p:nvSpPr>
              <p:cNvPr id="273" name="Google Shape;273;p9"/>
              <p:cNvSpPr/>
              <p:nvPr/>
            </p:nvSpPr>
            <p:spPr>
              <a:xfrm>
                <a:off x="5670929" y="956503"/>
                <a:ext cx="89810" cy="632716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820" extrusionOk="0">
                    <a:moveTo>
                      <a:pt x="1" y="1"/>
                    </a:moveTo>
                    <a:lnTo>
                      <a:pt x="1" y="3883"/>
                    </a:lnTo>
                    <a:lnTo>
                      <a:pt x="1" y="7820"/>
                    </a:lnTo>
                    <a:lnTo>
                      <a:pt x="1110" y="6711"/>
                    </a:lnTo>
                    <a:lnTo>
                      <a:pt x="1110" y="3883"/>
                    </a:lnTo>
                    <a:lnTo>
                      <a:pt x="1110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9"/>
              <p:cNvSpPr/>
              <p:nvPr/>
            </p:nvSpPr>
            <p:spPr>
              <a:xfrm>
                <a:off x="8748664" y="3872823"/>
                <a:ext cx="448808" cy="444196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5490" extrusionOk="0">
                    <a:moveTo>
                      <a:pt x="1" y="0"/>
                    </a:moveTo>
                    <a:lnTo>
                      <a:pt x="1" y="1553"/>
                    </a:lnTo>
                    <a:lnTo>
                      <a:pt x="1997" y="3549"/>
                    </a:lnTo>
                    <a:lnTo>
                      <a:pt x="3938" y="5490"/>
                    </a:lnTo>
                    <a:lnTo>
                      <a:pt x="5546" y="5490"/>
                    </a:lnTo>
                    <a:lnTo>
                      <a:pt x="2774" y="271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9"/>
              <p:cNvSpPr/>
              <p:nvPr/>
            </p:nvSpPr>
            <p:spPr>
              <a:xfrm>
                <a:off x="9820965" y="4940593"/>
                <a:ext cx="215463" cy="184718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3" extrusionOk="0">
                    <a:moveTo>
                      <a:pt x="1170" y="619"/>
                    </a:moveTo>
                    <a:cubicBezTo>
                      <a:pt x="1306" y="619"/>
                      <a:pt x="1445" y="668"/>
                      <a:pt x="1553" y="777"/>
                    </a:cubicBezTo>
                    <a:cubicBezTo>
                      <a:pt x="1886" y="1110"/>
                      <a:pt x="1609" y="1720"/>
                      <a:pt x="1165" y="1720"/>
                    </a:cubicBezTo>
                    <a:cubicBezTo>
                      <a:pt x="833" y="1664"/>
                      <a:pt x="611" y="1442"/>
                      <a:pt x="611" y="1165"/>
                    </a:cubicBezTo>
                    <a:cubicBezTo>
                      <a:pt x="611" y="829"/>
                      <a:pt x="887" y="619"/>
                      <a:pt x="1170" y="619"/>
                    </a:cubicBezTo>
                    <a:close/>
                    <a:moveTo>
                      <a:pt x="1165" y="1"/>
                    </a:moveTo>
                    <a:cubicBezTo>
                      <a:pt x="500" y="1"/>
                      <a:pt x="1" y="500"/>
                      <a:pt x="1" y="1165"/>
                    </a:cubicBezTo>
                    <a:cubicBezTo>
                      <a:pt x="1" y="1837"/>
                      <a:pt x="553" y="2282"/>
                      <a:pt x="1134" y="2282"/>
                    </a:cubicBezTo>
                    <a:cubicBezTo>
                      <a:pt x="1417" y="2282"/>
                      <a:pt x="1706" y="2177"/>
                      <a:pt x="1942" y="1941"/>
                    </a:cubicBezTo>
                    <a:cubicBezTo>
                      <a:pt x="2662" y="1221"/>
                      <a:pt x="2163" y="1"/>
                      <a:pt x="11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9"/>
              <p:cNvSpPr/>
              <p:nvPr/>
            </p:nvSpPr>
            <p:spPr>
              <a:xfrm>
                <a:off x="5563238" y="409147"/>
                <a:ext cx="184070" cy="184070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2275" extrusionOk="0">
                    <a:moveTo>
                      <a:pt x="1110" y="611"/>
                    </a:moveTo>
                    <a:cubicBezTo>
                      <a:pt x="1443" y="611"/>
                      <a:pt x="1664" y="833"/>
                      <a:pt x="1664" y="1165"/>
                    </a:cubicBezTo>
                    <a:cubicBezTo>
                      <a:pt x="1664" y="1443"/>
                      <a:pt x="1443" y="1664"/>
                      <a:pt x="1110" y="1664"/>
                    </a:cubicBezTo>
                    <a:cubicBezTo>
                      <a:pt x="833" y="1664"/>
                      <a:pt x="611" y="1443"/>
                      <a:pt x="611" y="1165"/>
                    </a:cubicBezTo>
                    <a:cubicBezTo>
                      <a:pt x="611" y="833"/>
                      <a:pt x="833" y="611"/>
                      <a:pt x="1110" y="611"/>
                    </a:cubicBezTo>
                    <a:close/>
                    <a:moveTo>
                      <a:pt x="1110" y="1"/>
                    </a:moveTo>
                    <a:cubicBezTo>
                      <a:pt x="500" y="1"/>
                      <a:pt x="1" y="500"/>
                      <a:pt x="1" y="1165"/>
                    </a:cubicBezTo>
                    <a:cubicBezTo>
                      <a:pt x="1" y="1775"/>
                      <a:pt x="500" y="2274"/>
                      <a:pt x="1110" y="2274"/>
                    </a:cubicBezTo>
                    <a:cubicBezTo>
                      <a:pt x="1775" y="2274"/>
                      <a:pt x="2274" y="1775"/>
                      <a:pt x="2274" y="1165"/>
                    </a:cubicBezTo>
                    <a:cubicBezTo>
                      <a:pt x="2274" y="500"/>
                      <a:pt x="1775" y="1"/>
                      <a:pt x="11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9"/>
              <p:cNvSpPr/>
              <p:nvPr/>
            </p:nvSpPr>
            <p:spPr>
              <a:xfrm>
                <a:off x="5630555" y="570724"/>
                <a:ext cx="4262258" cy="4432735"/>
              </a:xfrm>
              <a:custGeom>
                <a:avLst/>
                <a:gdLst/>
                <a:ahLst/>
                <a:cxnLst/>
                <a:rect l="l" t="t" r="r" b="b"/>
                <a:pathLst>
                  <a:path w="52679" h="54786" extrusionOk="0">
                    <a:moveTo>
                      <a:pt x="1" y="0"/>
                    </a:moveTo>
                    <a:lnTo>
                      <a:pt x="1" y="15027"/>
                    </a:lnTo>
                    <a:lnTo>
                      <a:pt x="22902" y="37929"/>
                    </a:lnTo>
                    <a:lnTo>
                      <a:pt x="22957" y="38040"/>
                    </a:lnTo>
                    <a:lnTo>
                      <a:pt x="35489" y="38040"/>
                    </a:lnTo>
                    <a:lnTo>
                      <a:pt x="52235" y="54786"/>
                    </a:lnTo>
                    <a:lnTo>
                      <a:pt x="52679" y="54398"/>
                    </a:lnTo>
                    <a:lnTo>
                      <a:pt x="35822" y="37541"/>
                    </a:lnTo>
                    <a:lnTo>
                      <a:pt x="35711" y="37430"/>
                    </a:lnTo>
                    <a:lnTo>
                      <a:pt x="23235" y="37430"/>
                    </a:lnTo>
                    <a:lnTo>
                      <a:pt x="611" y="14806"/>
                    </a:lnTo>
                    <a:lnTo>
                      <a:pt x="6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9"/>
              <p:cNvSpPr/>
              <p:nvPr/>
            </p:nvSpPr>
            <p:spPr>
              <a:xfrm>
                <a:off x="6043358" y="2181400"/>
                <a:ext cx="1135167" cy="1130636"/>
              </a:xfrm>
              <a:custGeom>
                <a:avLst/>
                <a:gdLst/>
                <a:ahLst/>
                <a:cxnLst/>
                <a:rect l="l" t="t" r="r" b="b"/>
                <a:pathLst>
                  <a:path w="14030" h="13974" extrusionOk="0">
                    <a:moveTo>
                      <a:pt x="0" y="0"/>
                    </a:moveTo>
                    <a:lnTo>
                      <a:pt x="0" y="6211"/>
                    </a:lnTo>
                    <a:lnTo>
                      <a:pt x="7708" y="13974"/>
                    </a:lnTo>
                    <a:lnTo>
                      <a:pt x="14029" y="13974"/>
                    </a:lnTo>
                    <a:lnTo>
                      <a:pt x="14029" y="13697"/>
                    </a:lnTo>
                    <a:lnTo>
                      <a:pt x="7819" y="13697"/>
                    </a:lnTo>
                    <a:lnTo>
                      <a:pt x="222" y="6155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" name="Google Shape;279;p9"/>
            <p:cNvGrpSpPr/>
            <p:nvPr/>
          </p:nvGrpSpPr>
          <p:grpSpPr>
            <a:xfrm>
              <a:off x="7031838" y="1257845"/>
              <a:ext cx="287456" cy="287456"/>
              <a:chOff x="9708823" y="3047299"/>
              <a:chExt cx="188520" cy="188520"/>
            </a:xfrm>
          </p:grpSpPr>
          <p:sp>
            <p:nvSpPr>
              <p:cNvPr id="280" name="Google Shape;280;p9"/>
              <p:cNvSpPr/>
              <p:nvPr/>
            </p:nvSpPr>
            <p:spPr>
              <a:xfrm>
                <a:off x="9789572" y="3047299"/>
                <a:ext cx="31474" cy="18852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330" extrusionOk="0">
                    <a:moveTo>
                      <a:pt x="1" y="0"/>
                    </a:moveTo>
                    <a:lnTo>
                      <a:pt x="1" y="2329"/>
                    </a:lnTo>
                    <a:lnTo>
                      <a:pt x="389" y="2329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9"/>
              <p:cNvSpPr/>
              <p:nvPr/>
            </p:nvSpPr>
            <p:spPr>
              <a:xfrm>
                <a:off x="9708823" y="3128047"/>
                <a:ext cx="188520" cy="27024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334" extrusionOk="0">
                    <a:moveTo>
                      <a:pt x="1" y="0"/>
                    </a:moveTo>
                    <a:lnTo>
                      <a:pt x="1" y="333"/>
                    </a:lnTo>
                    <a:lnTo>
                      <a:pt x="2329" y="333"/>
                    </a:lnTo>
                    <a:lnTo>
                      <a:pt x="23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" name="Google Shape;282;p9"/>
            <p:cNvGrpSpPr/>
            <p:nvPr/>
          </p:nvGrpSpPr>
          <p:grpSpPr>
            <a:xfrm>
              <a:off x="8049231" y="4543486"/>
              <a:ext cx="744777" cy="130184"/>
              <a:chOff x="8829494" y="3047299"/>
              <a:chExt cx="744777" cy="130184"/>
            </a:xfrm>
          </p:grpSpPr>
          <p:sp>
            <p:nvSpPr>
              <p:cNvPr id="283" name="Google Shape;283;p9"/>
              <p:cNvSpPr/>
              <p:nvPr/>
            </p:nvSpPr>
            <p:spPr>
              <a:xfrm>
                <a:off x="9390281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9"/>
              <p:cNvSpPr/>
              <p:nvPr/>
            </p:nvSpPr>
            <p:spPr>
              <a:xfrm>
                <a:off x="9246746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9"/>
              <p:cNvSpPr/>
              <p:nvPr/>
            </p:nvSpPr>
            <p:spPr>
              <a:xfrm>
                <a:off x="9107662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9"/>
              <p:cNvSpPr/>
              <p:nvPr/>
            </p:nvSpPr>
            <p:spPr>
              <a:xfrm>
                <a:off x="8968578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9"/>
              <p:cNvSpPr/>
              <p:nvPr/>
            </p:nvSpPr>
            <p:spPr>
              <a:xfrm>
                <a:off x="8829494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" name="Google Shape;288;p9"/>
            <p:cNvGrpSpPr/>
            <p:nvPr/>
          </p:nvGrpSpPr>
          <p:grpSpPr>
            <a:xfrm>
              <a:off x="5025311" y="4581842"/>
              <a:ext cx="653177" cy="53475"/>
              <a:chOff x="8407710" y="3361310"/>
              <a:chExt cx="713464" cy="58417"/>
            </a:xfrm>
          </p:grpSpPr>
          <p:sp>
            <p:nvSpPr>
              <p:cNvPr id="289" name="Google Shape;289;p9"/>
              <p:cNvSpPr/>
              <p:nvPr/>
            </p:nvSpPr>
            <p:spPr>
              <a:xfrm>
                <a:off x="8766626" y="3361310"/>
                <a:ext cx="354548" cy="58417"/>
              </a:xfrm>
              <a:custGeom>
                <a:avLst/>
                <a:gdLst/>
                <a:ahLst/>
                <a:cxnLst/>
                <a:rect l="l" t="t" r="r" b="b"/>
                <a:pathLst>
                  <a:path w="4382" h="722" extrusionOk="0">
                    <a:moveTo>
                      <a:pt x="1" y="1"/>
                    </a:moveTo>
                    <a:lnTo>
                      <a:pt x="1" y="722"/>
                    </a:lnTo>
                    <a:lnTo>
                      <a:pt x="4381" y="722"/>
                    </a:lnTo>
                    <a:lnTo>
                      <a:pt x="43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9"/>
              <p:cNvSpPr/>
              <p:nvPr/>
            </p:nvSpPr>
            <p:spPr>
              <a:xfrm>
                <a:off x="8519851" y="3361310"/>
                <a:ext cx="175089" cy="58417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722" extrusionOk="0">
                    <a:moveTo>
                      <a:pt x="1" y="1"/>
                    </a:moveTo>
                    <a:lnTo>
                      <a:pt x="1" y="722"/>
                    </a:lnTo>
                    <a:lnTo>
                      <a:pt x="2164" y="722"/>
                    </a:lnTo>
                    <a:lnTo>
                      <a:pt x="21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9"/>
              <p:cNvSpPr/>
              <p:nvPr/>
            </p:nvSpPr>
            <p:spPr>
              <a:xfrm>
                <a:off x="8407710" y="3361310"/>
                <a:ext cx="58417" cy="58417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22" extrusionOk="0">
                    <a:moveTo>
                      <a:pt x="1" y="1"/>
                    </a:moveTo>
                    <a:lnTo>
                      <a:pt x="1" y="722"/>
                    </a:lnTo>
                    <a:lnTo>
                      <a:pt x="722" y="722"/>
                    </a:lnTo>
                    <a:lnTo>
                      <a:pt x="7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" name="Google Shape;292;p9"/>
            <p:cNvGrpSpPr/>
            <p:nvPr/>
          </p:nvGrpSpPr>
          <p:grpSpPr>
            <a:xfrm>
              <a:off x="7515400" y="2572981"/>
              <a:ext cx="2523342" cy="810715"/>
              <a:chOff x="7683442" y="2402007"/>
              <a:chExt cx="2595230" cy="833811"/>
            </a:xfrm>
          </p:grpSpPr>
          <p:sp>
            <p:nvSpPr>
              <p:cNvPr id="293" name="Google Shape;293;p9"/>
              <p:cNvSpPr/>
              <p:nvPr/>
            </p:nvSpPr>
            <p:spPr>
              <a:xfrm>
                <a:off x="7810998" y="2504392"/>
                <a:ext cx="2467674" cy="731426"/>
              </a:xfrm>
              <a:custGeom>
                <a:avLst/>
                <a:gdLst/>
                <a:ahLst/>
                <a:cxnLst/>
                <a:rect l="l" t="t" r="r" b="b"/>
                <a:pathLst>
                  <a:path w="30499" h="9040" extrusionOk="0">
                    <a:moveTo>
                      <a:pt x="278" y="1"/>
                    </a:moveTo>
                    <a:lnTo>
                      <a:pt x="1" y="278"/>
                    </a:lnTo>
                    <a:lnTo>
                      <a:pt x="3383" y="3660"/>
                    </a:lnTo>
                    <a:lnTo>
                      <a:pt x="24898" y="3660"/>
                    </a:lnTo>
                    <a:lnTo>
                      <a:pt x="30222" y="9039"/>
                    </a:lnTo>
                    <a:lnTo>
                      <a:pt x="30499" y="8762"/>
                    </a:lnTo>
                    <a:lnTo>
                      <a:pt x="25065" y="3272"/>
                    </a:lnTo>
                    <a:lnTo>
                      <a:pt x="3550" y="3272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>
                <a:off x="7683442" y="2402007"/>
                <a:ext cx="163408" cy="140091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3" extrusionOk="0">
                    <a:moveTo>
                      <a:pt x="1498" y="563"/>
                    </a:moveTo>
                    <a:cubicBezTo>
                      <a:pt x="1830" y="563"/>
                      <a:pt x="2052" y="840"/>
                      <a:pt x="2052" y="1118"/>
                    </a:cubicBezTo>
                    <a:cubicBezTo>
                      <a:pt x="2052" y="1454"/>
                      <a:pt x="1776" y="1664"/>
                      <a:pt x="1494" y="1664"/>
                    </a:cubicBezTo>
                    <a:cubicBezTo>
                      <a:pt x="1357" y="1664"/>
                      <a:pt x="1218" y="1615"/>
                      <a:pt x="1110" y="1506"/>
                    </a:cubicBezTo>
                    <a:cubicBezTo>
                      <a:pt x="777" y="1173"/>
                      <a:pt x="999" y="563"/>
                      <a:pt x="1498" y="563"/>
                    </a:cubicBezTo>
                    <a:close/>
                    <a:moveTo>
                      <a:pt x="1529" y="0"/>
                    </a:moveTo>
                    <a:cubicBezTo>
                      <a:pt x="1246" y="0"/>
                      <a:pt x="957" y="106"/>
                      <a:pt x="721" y="341"/>
                    </a:cubicBezTo>
                    <a:cubicBezTo>
                      <a:pt x="1" y="1007"/>
                      <a:pt x="500" y="2282"/>
                      <a:pt x="1498" y="2282"/>
                    </a:cubicBezTo>
                    <a:cubicBezTo>
                      <a:pt x="2108" y="2282"/>
                      <a:pt x="2662" y="1728"/>
                      <a:pt x="2662" y="1118"/>
                    </a:cubicBezTo>
                    <a:cubicBezTo>
                      <a:pt x="2662" y="446"/>
                      <a:pt x="2110" y="0"/>
                      <a:pt x="15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7294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3"/>
          <p:cNvGrpSpPr/>
          <p:nvPr/>
        </p:nvGrpSpPr>
        <p:grpSpPr>
          <a:xfrm>
            <a:off x="-1373076" y="-1209900"/>
            <a:ext cx="11890152" cy="7563299"/>
            <a:chOff x="-1373076" y="-1366629"/>
            <a:chExt cx="11890152" cy="7563299"/>
          </a:xfrm>
        </p:grpSpPr>
        <p:sp>
          <p:nvSpPr>
            <p:cNvPr id="53" name="Google Shape;53;p3"/>
            <p:cNvSpPr/>
            <p:nvPr/>
          </p:nvSpPr>
          <p:spPr>
            <a:xfrm flipH="1">
              <a:off x="7225808" y="-184949"/>
              <a:ext cx="2698418" cy="1592456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3"/>
            <p:cNvGrpSpPr/>
            <p:nvPr/>
          </p:nvGrpSpPr>
          <p:grpSpPr>
            <a:xfrm>
              <a:off x="5467203" y="316173"/>
              <a:ext cx="5049873" cy="5880497"/>
              <a:chOff x="5462123" y="316173"/>
              <a:chExt cx="5049873" cy="5880497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6129588" y="3610364"/>
                <a:ext cx="4382407" cy="2586307"/>
              </a:xfrm>
              <a:custGeom>
                <a:avLst/>
                <a:gdLst/>
                <a:ahLst/>
                <a:cxnLst/>
                <a:rect l="l" t="t" r="r" b="b"/>
                <a:pathLst>
                  <a:path w="22289" h="13154" extrusionOk="0">
                    <a:moveTo>
                      <a:pt x="17041" y="1"/>
                    </a:moveTo>
                    <a:lnTo>
                      <a:pt x="12718" y="4324"/>
                    </a:lnTo>
                    <a:lnTo>
                      <a:pt x="8779" y="4324"/>
                    </a:lnTo>
                    <a:lnTo>
                      <a:pt x="1" y="13102"/>
                    </a:lnTo>
                    <a:lnTo>
                      <a:pt x="8231" y="13154"/>
                    </a:lnTo>
                    <a:lnTo>
                      <a:pt x="10773" y="10612"/>
                    </a:lnTo>
                    <a:lnTo>
                      <a:pt x="11677" y="10612"/>
                    </a:lnTo>
                    <a:lnTo>
                      <a:pt x="222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" name="Google Shape;56;p3"/>
              <p:cNvGrpSpPr/>
              <p:nvPr/>
            </p:nvGrpSpPr>
            <p:grpSpPr>
              <a:xfrm>
                <a:off x="5462123" y="316173"/>
                <a:ext cx="3851865" cy="5347559"/>
                <a:chOff x="4825133" y="589757"/>
                <a:chExt cx="3851865" cy="5347559"/>
              </a:xfrm>
            </p:grpSpPr>
            <p:sp>
              <p:nvSpPr>
                <p:cNvPr id="57" name="Google Shape;57;p3"/>
                <p:cNvSpPr/>
                <p:nvPr/>
              </p:nvSpPr>
              <p:spPr>
                <a:xfrm>
                  <a:off x="4908115" y="679122"/>
                  <a:ext cx="3676746" cy="5123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76" h="60996" extrusionOk="0">
                      <a:moveTo>
                        <a:pt x="43432" y="1"/>
                      </a:moveTo>
                      <a:lnTo>
                        <a:pt x="33665" y="9768"/>
                      </a:lnTo>
                      <a:lnTo>
                        <a:pt x="33665" y="36891"/>
                      </a:lnTo>
                      <a:lnTo>
                        <a:pt x="20804" y="49752"/>
                      </a:lnTo>
                      <a:lnTo>
                        <a:pt x="1" y="49752"/>
                      </a:lnTo>
                      <a:lnTo>
                        <a:pt x="1" y="60996"/>
                      </a:lnTo>
                      <a:lnTo>
                        <a:pt x="489" y="60996"/>
                      </a:lnTo>
                      <a:lnTo>
                        <a:pt x="489" y="50240"/>
                      </a:lnTo>
                      <a:lnTo>
                        <a:pt x="21004" y="50240"/>
                      </a:lnTo>
                      <a:lnTo>
                        <a:pt x="21076" y="50168"/>
                      </a:lnTo>
                      <a:lnTo>
                        <a:pt x="34153" y="37091"/>
                      </a:lnTo>
                      <a:lnTo>
                        <a:pt x="34153" y="9972"/>
                      </a:lnTo>
                      <a:lnTo>
                        <a:pt x="43776" y="345"/>
                      </a:lnTo>
                      <a:lnTo>
                        <a:pt x="4343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3"/>
                <p:cNvSpPr/>
                <p:nvPr/>
              </p:nvSpPr>
              <p:spPr>
                <a:xfrm>
                  <a:off x="6907161" y="4010501"/>
                  <a:ext cx="633201" cy="63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9" h="7539" extrusionOk="0">
                      <a:moveTo>
                        <a:pt x="5389" y="1"/>
                      </a:moveTo>
                      <a:lnTo>
                        <a:pt x="2695" y="2699"/>
                      </a:lnTo>
                      <a:lnTo>
                        <a:pt x="1" y="5393"/>
                      </a:lnTo>
                      <a:lnTo>
                        <a:pt x="1" y="7538"/>
                      </a:lnTo>
                      <a:lnTo>
                        <a:pt x="3767" y="3771"/>
                      </a:lnTo>
                      <a:lnTo>
                        <a:pt x="75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3"/>
                <p:cNvSpPr/>
                <p:nvPr/>
              </p:nvSpPr>
              <p:spPr>
                <a:xfrm>
                  <a:off x="4825133" y="5781599"/>
                  <a:ext cx="181250" cy="155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" h="1854" extrusionOk="0">
                      <a:moveTo>
                        <a:pt x="1231" y="490"/>
                      </a:moveTo>
                      <a:cubicBezTo>
                        <a:pt x="1455" y="490"/>
                        <a:pt x="1669" y="663"/>
                        <a:pt x="1669" y="925"/>
                      </a:cubicBezTo>
                      <a:cubicBezTo>
                        <a:pt x="1669" y="1165"/>
                        <a:pt x="1477" y="1362"/>
                        <a:pt x="1237" y="1362"/>
                      </a:cubicBezTo>
                      <a:cubicBezTo>
                        <a:pt x="845" y="1362"/>
                        <a:pt x="653" y="893"/>
                        <a:pt x="925" y="617"/>
                      </a:cubicBezTo>
                      <a:cubicBezTo>
                        <a:pt x="1014" y="529"/>
                        <a:pt x="1124" y="490"/>
                        <a:pt x="1231" y="490"/>
                      </a:cubicBezTo>
                      <a:close/>
                      <a:moveTo>
                        <a:pt x="1237" y="1"/>
                      </a:moveTo>
                      <a:cubicBezTo>
                        <a:pt x="413" y="1"/>
                        <a:pt x="0" y="997"/>
                        <a:pt x="581" y="1582"/>
                      </a:cubicBezTo>
                      <a:cubicBezTo>
                        <a:pt x="769" y="1769"/>
                        <a:pt x="1001" y="1853"/>
                        <a:pt x="1227" y="1853"/>
                      </a:cubicBezTo>
                      <a:cubicBezTo>
                        <a:pt x="1703" y="1853"/>
                        <a:pt x="2158" y="1484"/>
                        <a:pt x="2158" y="925"/>
                      </a:cubicBezTo>
                      <a:cubicBezTo>
                        <a:pt x="2158" y="417"/>
                        <a:pt x="1745" y="5"/>
                        <a:pt x="12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3"/>
                <p:cNvSpPr/>
                <p:nvPr/>
              </p:nvSpPr>
              <p:spPr>
                <a:xfrm>
                  <a:off x="8495412" y="589757"/>
                  <a:ext cx="181586" cy="15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2" h="1849" extrusionOk="0">
                      <a:moveTo>
                        <a:pt x="1233" y="485"/>
                      </a:moveTo>
                      <a:cubicBezTo>
                        <a:pt x="1457" y="485"/>
                        <a:pt x="1673" y="658"/>
                        <a:pt x="1673" y="921"/>
                      </a:cubicBezTo>
                      <a:cubicBezTo>
                        <a:pt x="1673" y="1165"/>
                        <a:pt x="1477" y="1357"/>
                        <a:pt x="1237" y="1357"/>
                      </a:cubicBezTo>
                      <a:cubicBezTo>
                        <a:pt x="849" y="1357"/>
                        <a:pt x="653" y="889"/>
                        <a:pt x="929" y="613"/>
                      </a:cubicBezTo>
                      <a:cubicBezTo>
                        <a:pt x="1017" y="525"/>
                        <a:pt x="1126" y="485"/>
                        <a:pt x="1233" y="485"/>
                      </a:cubicBezTo>
                      <a:close/>
                      <a:moveTo>
                        <a:pt x="1237" y="0"/>
                      </a:moveTo>
                      <a:cubicBezTo>
                        <a:pt x="412" y="0"/>
                        <a:pt x="0" y="993"/>
                        <a:pt x="585" y="1577"/>
                      </a:cubicBezTo>
                      <a:cubicBezTo>
                        <a:pt x="772" y="1765"/>
                        <a:pt x="1003" y="1849"/>
                        <a:pt x="1229" y="1849"/>
                      </a:cubicBezTo>
                      <a:cubicBezTo>
                        <a:pt x="1705" y="1849"/>
                        <a:pt x="2162" y="1479"/>
                        <a:pt x="2162" y="921"/>
                      </a:cubicBezTo>
                      <a:cubicBezTo>
                        <a:pt x="2158" y="412"/>
                        <a:pt x="1745" y="0"/>
                        <a:pt x="123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3"/>
                <p:cNvSpPr/>
                <p:nvPr/>
              </p:nvSpPr>
              <p:spPr>
                <a:xfrm>
                  <a:off x="4922981" y="4878622"/>
                  <a:ext cx="948499" cy="556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3" h="6629" extrusionOk="0">
                      <a:moveTo>
                        <a:pt x="11152" y="0"/>
                      </a:moveTo>
                      <a:lnTo>
                        <a:pt x="8026" y="3126"/>
                      </a:lnTo>
                      <a:lnTo>
                        <a:pt x="3362" y="3126"/>
                      </a:lnTo>
                      <a:lnTo>
                        <a:pt x="0" y="6493"/>
                      </a:lnTo>
                      <a:lnTo>
                        <a:pt x="140" y="6629"/>
                      </a:lnTo>
                      <a:lnTo>
                        <a:pt x="3447" y="3322"/>
                      </a:lnTo>
                      <a:lnTo>
                        <a:pt x="8106" y="3322"/>
                      </a:lnTo>
                      <a:lnTo>
                        <a:pt x="11292" y="136"/>
                      </a:lnTo>
                      <a:lnTo>
                        <a:pt x="1115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2" name="Google Shape;62;p3"/>
            <p:cNvSpPr/>
            <p:nvPr/>
          </p:nvSpPr>
          <p:spPr>
            <a:xfrm flipH="1">
              <a:off x="-880479" y="4202588"/>
              <a:ext cx="2494083" cy="1471900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-1311941" y="-578758"/>
              <a:ext cx="4078254" cy="2696967"/>
            </a:xfrm>
            <a:custGeom>
              <a:avLst/>
              <a:gdLst/>
              <a:ahLst/>
              <a:cxnLst/>
              <a:rect l="l" t="t" r="r" b="b"/>
              <a:pathLst>
                <a:path w="31143" h="20595" extrusionOk="0">
                  <a:moveTo>
                    <a:pt x="21964" y="0"/>
                  </a:moveTo>
                  <a:lnTo>
                    <a:pt x="14323" y="7641"/>
                  </a:lnTo>
                  <a:lnTo>
                    <a:pt x="11457" y="7641"/>
                  </a:lnTo>
                  <a:lnTo>
                    <a:pt x="5905" y="13193"/>
                  </a:lnTo>
                  <a:lnTo>
                    <a:pt x="5905" y="14690"/>
                  </a:lnTo>
                  <a:lnTo>
                    <a:pt x="1" y="20595"/>
                  </a:lnTo>
                  <a:lnTo>
                    <a:pt x="8835" y="20595"/>
                  </a:lnTo>
                  <a:lnTo>
                    <a:pt x="18254" y="11176"/>
                  </a:lnTo>
                  <a:lnTo>
                    <a:pt x="22441" y="11176"/>
                  </a:lnTo>
                  <a:lnTo>
                    <a:pt x="27768" y="5848"/>
                  </a:lnTo>
                  <a:lnTo>
                    <a:pt x="27768" y="3374"/>
                  </a:lnTo>
                  <a:lnTo>
                    <a:pt x="31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3"/>
            <p:cNvGrpSpPr/>
            <p:nvPr/>
          </p:nvGrpSpPr>
          <p:grpSpPr>
            <a:xfrm flipH="1">
              <a:off x="1274215" y="4295411"/>
              <a:ext cx="647437" cy="321825"/>
              <a:chOff x="7990044" y="3252744"/>
              <a:chExt cx="516874" cy="256925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" name="Google Shape;73;p3"/>
            <p:cNvGrpSpPr/>
            <p:nvPr/>
          </p:nvGrpSpPr>
          <p:grpSpPr>
            <a:xfrm>
              <a:off x="175385" y="-1366629"/>
              <a:ext cx="3039353" cy="3203144"/>
              <a:chOff x="7797455" y="1505164"/>
              <a:chExt cx="3773251" cy="3976591"/>
            </a:xfrm>
          </p:grpSpPr>
          <p:sp>
            <p:nvSpPr>
              <p:cNvPr id="74" name="Google Shape;74;p3"/>
              <p:cNvSpPr/>
              <p:nvPr/>
            </p:nvSpPr>
            <p:spPr>
              <a:xfrm>
                <a:off x="11404490" y="1966101"/>
                <a:ext cx="75759" cy="531321"/>
              </a:xfrm>
              <a:custGeom>
                <a:avLst/>
                <a:gdLst/>
                <a:ahLst/>
                <a:cxnLst/>
                <a:rect l="l" t="t" r="r" b="b"/>
                <a:pathLst>
                  <a:path w="902" h="6326" extrusionOk="0">
                    <a:moveTo>
                      <a:pt x="901" y="1"/>
                    </a:moveTo>
                    <a:lnTo>
                      <a:pt x="1" y="901"/>
                    </a:lnTo>
                    <a:lnTo>
                      <a:pt x="1" y="3163"/>
                    </a:lnTo>
                    <a:lnTo>
                      <a:pt x="1" y="5424"/>
                    </a:lnTo>
                    <a:lnTo>
                      <a:pt x="901" y="6325"/>
                    </a:lnTo>
                    <a:lnTo>
                      <a:pt x="901" y="3163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4476" extrusionOk="0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850" extrusionOk="0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1850" extrusionOk="0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avLst/>
                <a:gdLst/>
                <a:ahLst/>
                <a:cxnLst/>
                <a:rect l="l" t="t" r="r" b="b"/>
                <a:pathLst>
                  <a:path w="42795" h="44517" extrusionOk="0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10208640" y="2996574"/>
                <a:ext cx="956898" cy="954546"/>
              </a:xfrm>
              <a:custGeom>
                <a:avLst/>
                <a:gdLst/>
                <a:ahLst/>
                <a:cxnLst/>
                <a:rect l="l" t="t" r="r" b="b"/>
                <a:pathLst>
                  <a:path w="11393" h="11365" extrusionOk="0">
                    <a:moveTo>
                      <a:pt x="11196" y="0"/>
                    </a:moveTo>
                    <a:lnTo>
                      <a:pt x="11196" y="5008"/>
                    </a:lnTo>
                    <a:lnTo>
                      <a:pt x="5036" y="11168"/>
                    </a:lnTo>
                    <a:lnTo>
                      <a:pt x="1" y="11168"/>
                    </a:lnTo>
                    <a:lnTo>
                      <a:pt x="1" y="11364"/>
                    </a:lnTo>
                    <a:lnTo>
                      <a:pt x="5120" y="11364"/>
                    </a:lnTo>
                    <a:lnTo>
                      <a:pt x="11393" y="5088"/>
                    </a:lnTo>
                    <a:lnTo>
                      <a:pt x="113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" name="Google Shape;80;p3"/>
            <p:cNvGrpSpPr/>
            <p:nvPr/>
          </p:nvGrpSpPr>
          <p:grpSpPr>
            <a:xfrm>
              <a:off x="-1373076" y="1927074"/>
              <a:ext cx="2698431" cy="3917462"/>
              <a:chOff x="7726148" y="679122"/>
              <a:chExt cx="2698431" cy="3917462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523" extrusionOk="0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6189" extrusionOk="0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10228462" y="679122"/>
                <a:ext cx="148998" cy="127833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522" extrusionOk="0">
                    <a:moveTo>
                      <a:pt x="761" y="401"/>
                    </a:moveTo>
                    <a:cubicBezTo>
                      <a:pt x="1082" y="401"/>
                      <a:pt x="1238" y="789"/>
                      <a:pt x="1013" y="1014"/>
                    </a:cubicBezTo>
                    <a:cubicBezTo>
                      <a:pt x="941" y="1086"/>
                      <a:pt x="851" y="1119"/>
                      <a:pt x="763" y="1119"/>
                    </a:cubicBezTo>
                    <a:cubicBezTo>
                      <a:pt x="580" y="1119"/>
                      <a:pt x="405" y="978"/>
                      <a:pt x="405" y="761"/>
                    </a:cubicBezTo>
                    <a:cubicBezTo>
                      <a:pt x="405" y="565"/>
                      <a:pt x="565" y="405"/>
                      <a:pt x="761" y="401"/>
                    </a:cubicBezTo>
                    <a:close/>
                    <a:moveTo>
                      <a:pt x="767" y="0"/>
                    </a:moveTo>
                    <a:cubicBezTo>
                      <a:pt x="376" y="0"/>
                      <a:pt x="1" y="304"/>
                      <a:pt x="1" y="761"/>
                    </a:cubicBezTo>
                    <a:cubicBezTo>
                      <a:pt x="1" y="1182"/>
                      <a:pt x="341" y="1518"/>
                      <a:pt x="761" y="1522"/>
                    </a:cubicBezTo>
                    <a:cubicBezTo>
                      <a:pt x="1438" y="1522"/>
                      <a:pt x="1774" y="701"/>
                      <a:pt x="1298" y="225"/>
                    </a:cubicBezTo>
                    <a:cubicBezTo>
                      <a:pt x="1144" y="70"/>
                      <a:pt x="953" y="0"/>
                      <a:pt x="7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avLst/>
                <a:gdLst/>
                <a:ahLst/>
                <a:cxnLst/>
                <a:rect l="l" t="t" r="r" b="b"/>
                <a:pathLst>
                  <a:path w="31091" h="44485" extrusionOk="0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9020853" y="1998017"/>
                <a:ext cx="1057770" cy="1611852"/>
              </a:xfrm>
              <a:custGeom>
                <a:avLst/>
                <a:gdLst/>
                <a:ahLst/>
                <a:cxnLst/>
                <a:rect l="l" t="t" r="r" b="b"/>
                <a:pathLst>
                  <a:path w="12594" h="19191" extrusionOk="0">
                    <a:moveTo>
                      <a:pt x="12481" y="1"/>
                    </a:moveTo>
                    <a:lnTo>
                      <a:pt x="7066" y="5417"/>
                    </a:lnTo>
                    <a:lnTo>
                      <a:pt x="7066" y="12017"/>
                    </a:lnTo>
                    <a:lnTo>
                      <a:pt x="1" y="19078"/>
                    </a:lnTo>
                    <a:lnTo>
                      <a:pt x="117" y="19190"/>
                    </a:lnTo>
                    <a:lnTo>
                      <a:pt x="7226" y="12081"/>
                    </a:lnTo>
                    <a:lnTo>
                      <a:pt x="7226" y="5485"/>
                    </a:lnTo>
                    <a:lnTo>
                      <a:pt x="12593" y="113"/>
                    </a:lnTo>
                    <a:lnTo>
                      <a:pt x="124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9805572" y="1401268"/>
                <a:ext cx="562817" cy="889370"/>
              </a:xfrm>
              <a:custGeom>
                <a:avLst/>
                <a:gdLst/>
                <a:ahLst/>
                <a:cxnLst/>
                <a:rect l="l" t="t" r="r" b="b"/>
                <a:pathLst>
                  <a:path w="6701" h="10589" extrusionOk="0">
                    <a:moveTo>
                      <a:pt x="112" y="1"/>
                    </a:moveTo>
                    <a:lnTo>
                      <a:pt x="0" y="117"/>
                    </a:lnTo>
                    <a:lnTo>
                      <a:pt x="6541" y="6658"/>
                    </a:lnTo>
                    <a:lnTo>
                      <a:pt x="6541" y="10588"/>
                    </a:lnTo>
                    <a:lnTo>
                      <a:pt x="6701" y="10588"/>
                    </a:lnTo>
                    <a:lnTo>
                      <a:pt x="6701" y="6590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562194" y="410025"/>
              <a:ext cx="258605" cy="258941"/>
              <a:chOff x="8925357" y="2817675"/>
              <a:chExt cx="258605" cy="258941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avLst/>
                <a:gdLst/>
                <a:ahLst/>
                <a:cxnLst/>
                <a:rect l="l" t="t" r="r" b="b"/>
                <a:pathLst>
                  <a:path w="490" h="3083" extrusionOk="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490" extrusionOk="0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" name="Google Shape;90;p3"/>
            <p:cNvGrpSpPr/>
            <p:nvPr/>
          </p:nvGrpSpPr>
          <p:grpSpPr>
            <a:xfrm rot="5400000">
              <a:off x="8467489" y="2523161"/>
              <a:ext cx="556854" cy="97176"/>
              <a:chOff x="8351789" y="4872911"/>
              <a:chExt cx="556854" cy="97176"/>
            </a:xfrm>
          </p:grpSpPr>
          <p:sp>
            <p:nvSpPr>
              <p:cNvPr id="91" name="Google Shape;91;p3"/>
              <p:cNvSpPr/>
              <p:nvPr/>
            </p:nvSpPr>
            <p:spPr>
              <a:xfrm>
                <a:off x="8351789" y="4872911"/>
                <a:ext cx="137324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157" extrusionOk="0">
                    <a:moveTo>
                      <a:pt x="1" y="0"/>
                    </a:moveTo>
                    <a:lnTo>
                      <a:pt x="954" y="1157"/>
                    </a:lnTo>
                    <a:lnTo>
                      <a:pt x="1634" y="1157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8456357" y="4872911"/>
                <a:ext cx="137576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157" extrusionOk="0">
                    <a:moveTo>
                      <a:pt x="1" y="0"/>
                    </a:moveTo>
                    <a:lnTo>
                      <a:pt x="958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8561260" y="4872911"/>
                <a:ext cx="137576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157" extrusionOk="0">
                    <a:moveTo>
                      <a:pt x="1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8666164" y="4872911"/>
                <a:ext cx="137576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157" extrusionOk="0">
                    <a:moveTo>
                      <a:pt x="1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8771067" y="4872911"/>
                <a:ext cx="137576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157" extrusionOk="0">
                    <a:moveTo>
                      <a:pt x="0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3"/>
            <p:cNvSpPr/>
            <p:nvPr/>
          </p:nvSpPr>
          <p:spPr>
            <a:xfrm>
              <a:off x="7306875" y="4600447"/>
              <a:ext cx="2229499" cy="657745"/>
            </a:xfrm>
            <a:custGeom>
              <a:avLst/>
              <a:gdLst/>
              <a:ahLst/>
              <a:cxnLst/>
              <a:rect l="l" t="t" r="r" b="b"/>
              <a:pathLst>
                <a:path w="21985" h="6486" extrusionOk="0">
                  <a:moveTo>
                    <a:pt x="21784" y="1"/>
                  </a:moveTo>
                  <a:lnTo>
                    <a:pt x="19442" y="2342"/>
                  </a:lnTo>
                  <a:lnTo>
                    <a:pt x="3943" y="2342"/>
                  </a:lnTo>
                  <a:lnTo>
                    <a:pt x="0" y="6285"/>
                  </a:lnTo>
                  <a:lnTo>
                    <a:pt x="201" y="6485"/>
                  </a:lnTo>
                  <a:lnTo>
                    <a:pt x="4059" y="2626"/>
                  </a:lnTo>
                  <a:lnTo>
                    <a:pt x="19558" y="2626"/>
                  </a:lnTo>
                  <a:lnTo>
                    <a:pt x="21984" y="201"/>
                  </a:lnTo>
                  <a:lnTo>
                    <a:pt x="21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-5400000">
              <a:off x="7658071" y="-461281"/>
              <a:ext cx="1325446" cy="1878100"/>
            </a:xfrm>
            <a:custGeom>
              <a:avLst/>
              <a:gdLst/>
              <a:ahLst/>
              <a:cxnLst/>
              <a:rect l="l" t="t" r="r" b="b"/>
              <a:pathLst>
                <a:path w="15781" h="22361" extrusionOk="0">
                  <a:moveTo>
                    <a:pt x="15640" y="0"/>
                  </a:moveTo>
                  <a:lnTo>
                    <a:pt x="9404" y="6237"/>
                  </a:lnTo>
                  <a:lnTo>
                    <a:pt x="9404" y="12821"/>
                  </a:lnTo>
                  <a:lnTo>
                    <a:pt x="1" y="22224"/>
                  </a:lnTo>
                  <a:lnTo>
                    <a:pt x="141" y="22360"/>
                  </a:lnTo>
                  <a:lnTo>
                    <a:pt x="9600" y="12902"/>
                  </a:lnTo>
                  <a:lnTo>
                    <a:pt x="9600" y="6317"/>
                  </a:lnTo>
                  <a:lnTo>
                    <a:pt x="15780" y="137"/>
                  </a:lnTo>
                  <a:lnTo>
                    <a:pt x="15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3"/>
          <p:cNvSpPr txBox="1">
            <a:spLocks noGrp="1"/>
          </p:cNvSpPr>
          <p:nvPr>
            <p:ph type="title"/>
          </p:nvPr>
        </p:nvSpPr>
        <p:spPr>
          <a:xfrm>
            <a:off x="1320300" y="2096633"/>
            <a:ext cx="6503400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99" name="Google Shape;99;p3"/>
          <p:cNvSpPr txBox="1">
            <a:spLocks noGrp="1"/>
          </p:cNvSpPr>
          <p:nvPr>
            <p:ph type="title" idx="2" hasCustomPrompt="1"/>
          </p:nvPr>
        </p:nvSpPr>
        <p:spPr>
          <a:xfrm>
            <a:off x="3915450" y="1163052"/>
            <a:ext cx="13131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00" name="Google Shape;100;p3"/>
          <p:cNvSpPr txBox="1">
            <a:spLocks noGrp="1"/>
          </p:cNvSpPr>
          <p:nvPr>
            <p:ph type="subTitle" idx="1"/>
          </p:nvPr>
        </p:nvSpPr>
        <p:spPr>
          <a:xfrm>
            <a:off x="3052350" y="3267278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4"/>
          <p:cNvGrpSpPr/>
          <p:nvPr/>
        </p:nvGrpSpPr>
        <p:grpSpPr>
          <a:xfrm>
            <a:off x="-859697" y="-661345"/>
            <a:ext cx="2552998" cy="2062932"/>
            <a:chOff x="-859697" y="-661345"/>
            <a:chExt cx="2552998" cy="2062932"/>
          </a:xfrm>
        </p:grpSpPr>
        <p:sp>
          <p:nvSpPr>
            <p:cNvPr id="103" name="Google Shape;103;p4"/>
            <p:cNvSpPr/>
            <p:nvPr/>
          </p:nvSpPr>
          <p:spPr>
            <a:xfrm>
              <a:off x="-859697" y="-661345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-107627" y="-466741"/>
              <a:ext cx="1226141" cy="1868328"/>
            </a:xfrm>
            <a:custGeom>
              <a:avLst/>
              <a:gdLst/>
              <a:ahLst/>
              <a:cxnLst/>
              <a:rect l="l" t="t" r="r" b="b"/>
              <a:pathLst>
                <a:path w="9728" h="14823" extrusionOk="0">
                  <a:moveTo>
                    <a:pt x="9640" y="0"/>
                  </a:moveTo>
                  <a:lnTo>
                    <a:pt x="4148" y="5492"/>
                  </a:lnTo>
                  <a:lnTo>
                    <a:pt x="4148" y="10588"/>
                  </a:lnTo>
                  <a:lnTo>
                    <a:pt x="1" y="14735"/>
                  </a:lnTo>
                  <a:lnTo>
                    <a:pt x="89" y="14823"/>
                  </a:lnTo>
                  <a:lnTo>
                    <a:pt x="4272" y="10640"/>
                  </a:lnTo>
                  <a:lnTo>
                    <a:pt x="4272" y="5544"/>
                  </a:lnTo>
                  <a:lnTo>
                    <a:pt x="9728" y="88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4"/>
          <p:cNvGrpSpPr/>
          <p:nvPr/>
        </p:nvGrpSpPr>
        <p:grpSpPr>
          <a:xfrm>
            <a:off x="7218415" y="1051567"/>
            <a:ext cx="3942356" cy="4639226"/>
            <a:chOff x="7276179" y="1051567"/>
            <a:chExt cx="3942356" cy="4639226"/>
          </a:xfrm>
        </p:grpSpPr>
        <p:sp>
          <p:nvSpPr>
            <p:cNvPr id="106" name="Google Shape;106;p4"/>
            <p:cNvSpPr/>
            <p:nvPr/>
          </p:nvSpPr>
          <p:spPr>
            <a:xfrm>
              <a:off x="7276179" y="3686213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" name="Google Shape;107;p4"/>
            <p:cNvGrpSpPr/>
            <p:nvPr/>
          </p:nvGrpSpPr>
          <p:grpSpPr>
            <a:xfrm>
              <a:off x="8615789" y="1051567"/>
              <a:ext cx="2602747" cy="3802366"/>
              <a:chOff x="278245" y="-112475"/>
              <a:chExt cx="2281910" cy="3333654"/>
            </a:xfrm>
          </p:grpSpPr>
          <p:grpSp>
            <p:nvGrpSpPr>
              <p:cNvPr id="108" name="Google Shape;108;p4"/>
              <p:cNvGrpSpPr/>
              <p:nvPr/>
            </p:nvGrpSpPr>
            <p:grpSpPr>
              <a:xfrm>
                <a:off x="278245" y="-112475"/>
                <a:ext cx="2281910" cy="3264909"/>
                <a:chOff x="1181475" y="2060725"/>
                <a:chExt cx="600250" cy="858825"/>
              </a:xfrm>
            </p:grpSpPr>
            <p:sp>
              <p:nvSpPr>
                <p:cNvPr id="109" name="Google Shape;109;p4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4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1" name="Google Shape;111;p4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2" name="Google Shape;112;p4"/>
          <p:cNvSpPr txBox="1">
            <a:spLocks noGrp="1"/>
          </p:cNvSpPr>
          <p:nvPr>
            <p:ph type="body" idx="1"/>
          </p:nvPr>
        </p:nvSpPr>
        <p:spPr>
          <a:xfrm>
            <a:off x="720000" y="1098950"/>
            <a:ext cx="7704000" cy="35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13" name="Google Shape;113;p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5"/>
          <p:cNvGrpSpPr/>
          <p:nvPr/>
        </p:nvGrpSpPr>
        <p:grpSpPr>
          <a:xfrm>
            <a:off x="5368428" y="-2371849"/>
            <a:ext cx="7166740" cy="6435526"/>
            <a:chOff x="5368428" y="-2371849"/>
            <a:chExt cx="7166740" cy="6435526"/>
          </a:xfrm>
        </p:grpSpPr>
        <p:sp>
          <p:nvSpPr>
            <p:cNvPr id="116" name="Google Shape;116;p5"/>
            <p:cNvSpPr/>
            <p:nvPr/>
          </p:nvSpPr>
          <p:spPr>
            <a:xfrm>
              <a:off x="5368428" y="-2371849"/>
              <a:ext cx="7166740" cy="6435526"/>
            </a:xfrm>
            <a:custGeom>
              <a:avLst/>
              <a:gdLst/>
              <a:ahLst/>
              <a:cxnLst/>
              <a:rect l="l" t="t" r="r" b="b"/>
              <a:pathLst>
                <a:path w="71519" h="64222" extrusionOk="0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" name="Google Shape;117;p5"/>
            <p:cNvGrpSpPr/>
            <p:nvPr/>
          </p:nvGrpSpPr>
          <p:grpSpPr>
            <a:xfrm rot="-5400000" flipH="1">
              <a:off x="8268109" y="1815891"/>
              <a:ext cx="618213" cy="306426"/>
              <a:chOff x="5989375" y="1843575"/>
              <a:chExt cx="136525" cy="67675"/>
            </a:xfrm>
          </p:grpSpPr>
          <p:sp>
            <p:nvSpPr>
              <p:cNvPr id="118" name="Google Shape;118;p5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5"/>
            <p:cNvGrpSpPr/>
            <p:nvPr/>
          </p:nvGrpSpPr>
          <p:grpSpPr>
            <a:xfrm>
              <a:off x="8375532" y="539146"/>
              <a:ext cx="1228886" cy="2188720"/>
              <a:chOff x="8389396" y="1055350"/>
              <a:chExt cx="1228886" cy="2188720"/>
            </a:xfrm>
          </p:grpSpPr>
          <p:sp>
            <p:nvSpPr>
              <p:cNvPr id="127" name="Google Shape;127;p5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" name="Google Shape;129;p5"/>
          <p:cNvGrpSpPr/>
          <p:nvPr/>
        </p:nvGrpSpPr>
        <p:grpSpPr>
          <a:xfrm>
            <a:off x="-2504900" y="387590"/>
            <a:ext cx="6322114" cy="7873283"/>
            <a:chOff x="-2504900" y="387590"/>
            <a:chExt cx="6322114" cy="7873283"/>
          </a:xfrm>
        </p:grpSpPr>
        <p:grpSp>
          <p:nvGrpSpPr>
            <p:cNvPr id="130" name="Google Shape;130;p5"/>
            <p:cNvGrpSpPr/>
            <p:nvPr/>
          </p:nvGrpSpPr>
          <p:grpSpPr>
            <a:xfrm>
              <a:off x="827762" y="4158773"/>
              <a:ext cx="471865" cy="38050"/>
              <a:chOff x="6298452" y="2390050"/>
              <a:chExt cx="140725" cy="11350"/>
            </a:xfrm>
          </p:grpSpPr>
          <p:sp>
            <p:nvSpPr>
              <p:cNvPr id="131" name="Google Shape;131;p5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454" extrusionOk="0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" name="Google Shape;134;p5"/>
            <p:cNvGrpSpPr/>
            <p:nvPr/>
          </p:nvGrpSpPr>
          <p:grpSpPr>
            <a:xfrm>
              <a:off x="-2504900" y="387590"/>
              <a:ext cx="6322114" cy="7873283"/>
              <a:chOff x="-2504900" y="387590"/>
              <a:chExt cx="6322114" cy="7873283"/>
            </a:xfrm>
          </p:grpSpPr>
          <p:grpSp>
            <p:nvGrpSpPr>
              <p:cNvPr id="135" name="Google Shape;135;p5"/>
              <p:cNvGrpSpPr/>
              <p:nvPr/>
            </p:nvGrpSpPr>
            <p:grpSpPr>
              <a:xfrm>
                <a:off x="-1553565" y="387590"/>
                <a:ext cx="2381713" cy="3328977"/>
                <a:chOff x="7655072" y="-407632"/>
                <a:chExt cx="2008529" cy="2807368"/>
              </a:xfrm>
            </p:grpSpPr>
            <p:sp>
              <p:nvSpPr>
                <p:cNvPr id="136" name="Google Shape;136;p5"/>
                <p:cNvSpPr/>
                <p:nvPr/>
              </p:nvSpPr>
              <p:spPr>
                <a:xfrm>
                  <a:off x="7685059" y="-336851"/>
                  <a:ext cx="1930325" cy="2689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08" h="45293" extrusionOk="0">
                      <a:moveTo>
                        <a:pt x="0" y="1"/>
                      </a:moveTo>
                      <a:lnTo>
                        <a:pt x="0" y="8351"/>
                      </a:lnTo>
                      <a:lnTo>
                        <a:pt x="15447" y="8351"/>
                      </a:lnTo>
                      <a:lnTo>
                        <a:pt x="24998" y="17901"/>
                      </a:lnTo>
                      <a:lnTo>
                        <a:pt x="24998" y="38040"/>
                      </a:lnTo>
                      <a:lnTo>
                        <a:pt x="32251" y="45293"/>
                      </a:lnTo>
                      <a:lnTo>
                        <a:pt x="32507" y="45037"/>
                      </a:lnTo>
                      <a:lnTo>
                        <a:pt x="25358" y="37888"/>
                      </a:lnTo>
                      <a:lnTo>
                        <a:pt x="25358" y="17749"/>
                      </a:lnTo>
                      <a:lnTo>
                        <a:pt x="15651" y="8043"/>
                      </a:lnTo>
                      <a:lnTo>
                        <a:pt x="15595" y="7986"/>
                      </a:lnTo>
                      <a:lnTo>
                        <a:pt x="365" y="7986"/>
                      </a:lnTo>
                      <a:lnTo>
                        <a:pt x="36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5"/>
                <p:cNvSpPr/>
                <p:nvPr/>
              </p:nvSpPr>
              <p:spPr>
                <a:xfrm>
                  <a:off x="8734422" y="271200"/>
                  <a:ext cx="332350" cy="332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7" h="5600" extrusionOk="0">
                      <a:moveTo>
                        <a:pt x="1" y="0"/>
                      </a:moveTo>
                      <a:lnTo>
                        <a:pt x="1" y="1597"/>
                      </a:lnTo>
                      <a:lnTo>
                        <a:pt x="2002" y="3599"/>
                      </a:lnTo>
                      <a:lnTo>
                        <a:pt x="4004" y="5600"/>
                      </a:lnTo>
                      <a:lnTo>
                        <a:pt x="5597" y="5600"/>
                      </a:lnTo>
                      <a:lnTo>
                        <a:pt x="2799" y="280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5"/>
                <p:cNvSpPr/>
                <p:nvPr/>
              </p:nvSpPr>
              <p:spPr>
                <a:xfrm>
                  <a:off x="7655072" y="-407632"/>
                  <a:ext cx="81588" cy="8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1373" extrusionOk="0">
                      <a:moveTo>
                        <a:pt x="689" y="364"/>
                      </a:moveTo>
                      <a:cubicBezTo>
                        <a:pt x="866" y="364"/>
                        <a:pt x="1010" y="508"/>
                        <a:pt x="1014" y="684"/>
                      </a:cubicBezTo>
                      <a:cubicBezTo>
                        <a:pt x="1014" y="865"/>
                        <a:pt x="866" y="1009"/>
                        <a:pt x="689" y="1009"/>
                      </a:cubicBezTo>
                      <a:cubicBezTo>
                        <a:pt x="509" y="1009"/>
                        <a:pt x="365" y="865"/>
                        <a:pt x="365" y="684"/>
                      </a:cubicBezTo>
                      <a:cubicBezTo>
                        <a:pt x="365" y="508"/>
                        <a:pt x="509" y="364"/>
                        <a:pt x="689" y="364"/>
                      </a:cubicBezTo>
                      <a:close/>
                      <a:moveTo>
                        <a:pt x="689" y="0"/>
                      </a:moveTo>
                      <a:cubicBezTo>
                        <a:pt x="309" y="0"/>
                        <a:pt x="1" y="308"/>
                        <a:pt x="1" y="684"/>
                      </a:cubicBezTo>
                      <a:cubicBezTo>
                        <a:pt x="1" y="1065"/>
                        <a:pt x="309" y="1373"/>
                        <a:pt x="689" y="1373"/>
                      </a:cubicBezTo>
                      <a:cubicBezTo>
                        <a:pt x="1066" y="1373"/>
                        <a:pt x="1374" y="1065"/>
                        <a:pt x="1374" y="684"/>
                      </a:cubicBezTo>
                      <a:cubicBezTo>
                        <a:pt x="1374" y="308"/>
                        <a:pt x="1066" y="0"/>
                        <a:pt x="6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5"/>
                <p:cNvSpPr/>
                <p:nvPr/>
              </p:nvSpPr>
              <p:spPr>
                <a:xfrm>
                  <a:off x="9568236" y="2317969"/>
                  <a:ext cx="95364" cy="81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" h="1377" extrusionOk="0">
                      <a:moveTo>
                        <a:pt x="917" y="364"/>
                      </a:moveTo>
                      <a:cubicBezTo>
                        <a:pt x="1097" y="364"/>
                        <a:pt x="1242" y="512"/>
                        <a:pt x="1242" y="688"/>
                      </a:cubicBezTo>
                      <a:cubicBezTo>
                        <a:pt x="1242" y="883"/>
                        <a:pt x="1082" y="1012"/>
                        <a:pt x="916" y="1012"/>
                      </a:cubicBezTo>
                      <a:cubicBezTo>
                        <a:pt x="837" y="1012"/>
                        <a:pt x="755" y="982"/>
                        <a:pt x="689" y="916"/>
                      </a:cubicBezTo>
                      <a:cubicBezTo>
                        <a:pt x="485" y="712"/>
                        <a:pt x="629" y="364"/>
                        <a:pt x="917" y="364"/>
                      </a:cubicBezTo>
                      <a:close/>
                      <a:moveTo>
                        <a:pt x="915" y="1"/>
                      </a:moveTo>
                      <a:cubicBezTo>
                        <a:pt x="746" y="1"/>
                        <a:pt x="573" y="63"/>
                        <a:pt x="433" y="203"/>
                      </a:cubicBezTo>
                      <a:cubicBezTo>
                        <a:pt x="1" y="636"/>
                        <a:pt x="309" y="1376"/>
                        <a:pt x="917" y="1376"/>
                      </a:cubicBezTo>
                      <a:cubicBezTo>
                        <a:pt x="1298" y="1372"/>
                        <a:pt x="1606" y="1068"/>
                        <a:pt x="1606" y="688"/>
                      </a:cubicBezTo>
                      <a:cubicBezTo>
                        <a:pt x="1606" y="274"/>
                        <a:pt x="1267" y="1"/>
                        <a:pt x="91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5"/>
                <p:cNvSpPr/>
                <p:nvPr/>
              </p:nvSpPr>
              <p:spPr>
                <a:xfrm>
                  <a:off x="7692897" y="-144282"/>
                  <a:ext cx="497783" cy="292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3" h="4924" extrusionOk="0">
                      <a:moveTo>
                        <a:pt x="100" y="0"/>
                      </a:moveTo>
                      <a:lnTo>
                        <a:pt x="0" y="104"/>
                      </a:lnTo>
                      <a:lnTo>
                        <a:pt x="2498" y="2598"/>
                      </a:lnTo>
                      <a:lnTo>
                        <a:pt x="5957" y="2598"/>
                      </a:lnTo>
                      <a:lnTo>
                        <a:pt x="8282" y="4924"/>
                      </a:lnTo>
                      <a:lnTo>
                        <a:pt x="8382" y="4820"/>
                      </a:lnTo>
                      <a:lnTo>
                        <a:pt x="6017" y="2454"/>
                      </a:lnTo>
                      <a:lnTo>
                        <a:pt x="2558" y="2454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1" name="Google Shape;141;p5"/>
              <p:cNvGrpSpPr/>
              <p:nvPr/>
            </p:nvGrpSpPr>
            <p:grpSpPr>
              <a:xfrm>
                <a:off x="-2504900" y="1005827"/>
                <a:ext cx="6322114" cy="7255046"/>
                <a:chOff x="-2504900" y="1005827"/>
                <a:chExt cx="6322114" cy="7255046"/>
              </a:xfrm>
            </p:grpSpPr>
            <p:sp>
              <p:nvSpPr>
                <p:cNvPr id="142" name="Google Shape;142;p5"/>
                <p:cNvSpPr/>
                <p:nvPr/>
              </p:nvSpPr>
              <p:spPr>
                <a:xfrm>
                  <a:off x="-2504900" y="1005827"/>
                  <a:ext cx="6322114" cy="7255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32" h="82432" extrusionOk="0">
                      <a:moveTo>
                        <a:pt x="205" y="1"/>
                      </a:moveTo>
                      <a:lnTo>
                        <a:pt x="1" y="205"/>
                      </a:lnTo>
                      <a:lnTo>
                        <a:pt x="27924" y="28129"/>
                      </a:lnTo>
                      <a:lnTo>
                        <a:pt x="27924" y="38728"/>
                      </a:lnTo>
                      <a:lnTo>
                        <a:pt x="36526" y="47330"/>
                      </a:lnTo>
                      <a:lnTo>
                        <a:pt x="45629" y="56433"/>
                      </a:lnTo>
                      <a:lnTo>
                        <a:pt x="71627" y="82431"/>
                      </a:lnTo>
                      <a:lnTo>
                        <a:pt x="71831" y="82227"/>
                      </a:lnTo>
                      <a:lnTo>
                        <a:pt x="46493" y="56889"/>
                      </a:lnTo>
                      <a:lnTo>
                        <a:pt x="46493" y="47935"/>
                      </a:lnTo>
                      <a:lnTo>
                        <a:pt x="53711" y="40954"/>
                      </a:lnTo>
                      <a:lnTo>
                        <a:pt x="51481" y="38724"/>
                      </a:lnTo>
                      <a:lnTo>
                        <a:pt x="37095" y="38724"/>
                      </a:lnTo>
                      <a:lnTo>
                        <a:pt x="32496" y="34125"/>
                      </a:lnTo>
                      <a:lnTo>
                        <a:pt x="32496" y="32288"/>
                      </a:lnTo>
                      <a:lnTo>
                        <a:pt x="27924" y="27712"/>
                      </a:lnTo>
                      <a:lnTo>
                        <a:pt x="27924" y="27720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5"/>
                <p:cNvSpPr/>
                <p:nvPr/>
              </p:nvSpPr>
              <p:spPr>
                <a:xfrm>
                  <a:off x="-118934" y="3399771"/>
                  <a:ext cx="1196665" cy="211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2" h="17609" extrusionOk="0">
                      <a:moveTo>
                        <a:pt x="1" y="0"/>
                      </a:moveTo>
                      <a:lnTo>
                        <a:pt x="1" y="4948"/>
                      </a:lnTo>
                      <a:lnTo>
                        <a:pt x="9720" y="14670"/>
                      </a:lnTo>
                      <a:lnTo>
                        <a:pt x="9720" y="17608"/>
                      </a:lnTo>
                      <a:lnTo>
                        <a:pt x="9972" y="17608"/>
                      </a:lnTo>
                      <a:lnTo>
                        <a:pt x="9972" y="14566"/>
                      </a:lnTo>
                      <a:lnTo>
                        <a:pt x="249" y="4843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44" name="Google Shape;144;p5"/>
          <p:cNvSpPr txBox="1">
            <a:spLocks noGrp="1"/>
          </p:cNvSpPr>
          <p:nvPr>
            <p:ph type="subTitle" idx="1"/>
          </p:nvPr>
        </p:nvSpPr>
        <p:spPr>
          <a:xfrm>
            <a:off x="1254788" y="2601579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subTitle" idx="2"/>
          </p:nvPr>
        </p:nvSpPr>
        <p:spPr>
          <a:xfrm>
            <a:off x="1254788" y="2972979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subTitle" idx="3"/>
          </p:nvPr>
        </p:nvSpPr>
        <p:spPr>
          <a:xfrm>
            <a:off x="5112413" y="2601579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subTitle" idx="4"/>
          </p:nvPr>
        </p:nvSpPr>
        <p:spPr>
          <a:xfrm>
            <a:off x="5112413" y="2972979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49" name="Google Shape;149;p5"/>
          <p:cNvSpPr txBox="1">
            <a:spLocks noGrp="1"/>
          </p:cNvSpPr>
          <p:nvPr>
            <p:ph type="title" idx="5" hasCustomPrompt="1"/>
          </p:nvPr>
        </p:nvSpPr>
        <p:spPr>
          <a:xfrm>
            <a:off x="2200238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5"/>
          <p:cNvSpPr txBox="1">
            <a:spLocks noGrp="1"/>
          </p:cNvSpPr>
          <p:nvPr>
            <p:ph type="title" idx="6" hasCustomPrompt="1"/>
          </p:nvPr>
        </p:nvSpPr>
        <p:spPr>
          <a:xfrm>
            <a:off x="6057863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6"/>
          <p:cNvGrpSpPr/>
          <p:nvPr/>
        </p:nvGrpSpPr>
        <p:grpSpPr>
          <a:xfrm>
            <a:off x="-859697" y="-661345"/>
            <a:ext cx="2552998" cy="2062932"/>
            <a:chOff x="-859697" y="-661345"/>
            <a:chExt cx="2552998" cy="2062932"/>
          </a:xfrm>
        </p:grpSpPr>
        <p:sp>
          <p:nvSpPr>
            <p:cNvPr id="153" name="Google Shape;153;p6"/>
            <p:cNvSpPr/>
            <p:nvPr/>
          </p:nvSpPr>
          <p:spPr>
            <a:xfrm>
              <a:off x="-859697" y="-661345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-107627" y="-466741"/>
              <a:ext cx="1226141" cy="1868328"/>
            </a:xfrm>
            <a:custGeom>
              <a:avLst/>
              <a:gdLst/>
              <a:ahLst/>
              <a:cxnLst/>
              <a:rect l="l" t="t" r="r" b="b"/>
              <a:pathLst>
                <a:path w="9728" h="14823" extrusionOk="0">
                  <a:moveTo>
                    <a:pt x="9640" y="0"/>
                  </a:moveTo>
                  <a:lnTo>
                    <a:pt x="4148" y="5492"/>
                  </a:lnTo>
                  <a:lnTo>
                    <a:pt x="4148" y="10588"/>
                  </a:lnTo>
                  <a:lnTo>
                    <a:pt x="1" y="14735"/>
                  </a:lnTo>
                  <a:lnTo>
                    <a:pt x="89" y="14823"/>
                  </a:lnTo>
                  <a:lnTo>
                    <a:pt x="4272" y="10640"/>
                  </a:lnTo>
                  <a:lnTo>
                    <a:pt x="4272" y="5544"/>
                  </a:lnTo>
                  <a:lnTo>
                    <a:pt x="9728" y="88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6"/>
          <p:cNvGrpSpPr/>
          <p:nvPr/>
        </p:nvGrpSpPr>
        <p:grpSpPr>
          <a:xfrm>
            <a:off x="7218415" y="1203967"/>
            <a:ext cx="3942356" cy="4639226"/>
            <a:chOff x="7276179" y="1051567"/>
            <a:chExt cx="3942356" cy="4639226"/>
          </a:xfrm>
        </p:grpSpPr>
        <p:sp>
          <p:nvSpPr>
            <p:cNvPr id="156" name="Google Shape;156;p6"/>
            <p:cNvSpPr/>
            <p:nvPr/>
          </p:nvSpPr>
          <p:spPr>
            <a:xfrm>
              <a:off x="7276179" y="3686213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" name="Google Shape;157;p6"/>
            <p:cNvGrpSpPr/>
            <p:nvPr/>
          </p:nvGrpSpPr>
          <p:grpSpPr>
            <a:xfrm>
              <a:off x="8615789" y="1051567"/>
              <a:ext cx="2602747" cy="3802366"/>
              <a:chOff x="278245" y="-112475"/>
              <a:chExt cx="2281910" cy="3333654"/>
            </a:xfrm>
          </p:grpSpPr>
          <p:grpSp>
            <p:nvGrpSpPr>
              <p:cNvPr id="158" name="Google Shape;158;p6"/>
              <p:cNvGrpSpPr/>
              <p:nvPr/>
            </p:nvGrpSpPr>
            <p:grpSpPr>
              <a:xfrm>
                <a:off x="278245" y="-112475"/>
                <a:ext cx="2281910" cy="3264909"/>
                <a:chOff x="1181475" y="2060725"/>
                <a:chExt cx="600250" cy="858825"/>
              </a:xfrm>
            </p:grpSpPr>
            <p:sp>
              <p:nvSpPr>
                <p:cNvPr id="159" name="Google Shape;159;p6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6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1" name="Google Shape;161;p6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" name="Google Shape;162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11"/>
          <p:cNvGrpSpPr/>
          <p:nvPr/>
        </p:nvGrpSpPr>
        <p:grpSpPr>
          <a:xfrm>
            <a:off x="-2489366" y="-3322835"/>
            <a:ext cx="14122731" cy="9293154"/>
            <a:chOff x="-2489366" y="-3322835"/>
            <a:chExt cx="14122731" cy="9293154"/>
          </a:xfrm>
        </p:grpSpPr>
        <p:grpSp>
          <p:nvGrpSpPr>
            <p:cNvPr id="299" name="Google Shape;299;p11"/>
            <p:cNvGrpSpPr/>
            <p:nvPr/>
          </p:nvGrpSpPr>
          <p:grpSpPr>
            <a:xfrm>
              <a:off x="4466625" y="-2619399"/>
              <a:ext cx="7166740" cy="6435526"/>
              <a:chOff x="4294391" y="-2619399"/>
              <a:chExt cx="7166740" cy="6435526"/>
            </a:xfrm>
          </p:grpSpPr>
          <p:sp>
            <p:nvSpPr>
              <p:cNvPr id="300" name="Google Shape;300;p11"/>
              <p:cNvSpPr/>
              <p:nvPr/>
            </p:nvSpPr>
            <p:spPr>
              <a:xfrm>
                <a:off x="4294391" y="-2619399"/>
                <a:ext cx="7166740" cy="6435526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64222" extrusionOk="0">
                    <a:moveTo>
                      <a:pt x="160" y="0"/>
                    </a:moveTo>
                    <a:lnTo>
                      <a:pt x="0" y="160"/>
                    </a:lnTo>
                    <a:lnTo>
                      <a:pt x="26919" y="27079"/>
                    </a:lnTo>
                    <a:lnTo>
                      <a:pt x="26919" y="27956"/>
                    </a:lnTo>
                    <a:lnTo>
                      <a:pt x="30762" y="31798"/>
                    </a:lnTo>
                    <a:lnTo>
                      <a:pt x="32743" y="31798"/>
                    </a:lnTo>
                    <a:lnTo>
                      <a:pt x="38031" y="37086"/>
                    </a:lnTo>
                    <a:lnTo>
                      <a:pt x="44224" y="37086"/>
                    </a:lnTo>
                    <a:lnTo>
                      <a:pt x="71359" y="64221"/>
                    </a:lnTo>
                    <a:lnTo>
                      <a:pt x="71519" y="64061"/>
                    </a:lnTo>
                    <a:lnTo>
                      <a:pt x="42046" y="34588"/>
                    </a:lnTo>
                    <a:lnTo>
                      <a:pt x="42046" y="33035"/>
                    </a:lnTo>
                    <a:lnTo>
                      <a:pt x="38359" y="29353"/>
                    </a:lnTo>
                    <a:lnTo>
                      <a:pt x="35465" y="29353"/>
                    </a:lnTo>
                    <a:lnTo>
                      <a:pt x="28949" y="22836"/>
                    </a:lnTo>
                    <a:lnTo>
                      <a:pt x="22993" y="22836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1" name="Google Shape;301;p11"/>
              <p:cNvGrpSpPr/>
              <p:nvPr/>
            </p:nvGrpSpPr>
            <p:grpSpPr>
              <a:xfrm>
                <a:off x="6770409" y="691894"/>
                <a:ext cx="618213" cy="306426"/>
                <a:chOff x="5989375" y="1843575"/>
                <a:chExt cx="136525" cy="67675"/>
              </a:xfrm>
            </p:grpSpPr>
            <p:sp>
              <p:nvSpPr>
                <p:cNvPr id="302" name="Google Shape;302;p11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2" extrusionOk="0">
                      <a:moveTo>
                        <a:pt x="709" y="0"/>
                      </a:moveTo>
                      <a:lnTo>
                        <a:pt x="0" y="709"/>
                      </a:lnTo>
                      <a:lnTo>
                        <a:pt x="112" y="821"/>
                      </a:lnTo>
                      <a:lnTo>
                        <a:pt x="821" y="113"/>
                      </a:lnTo>
                      <a:lnTo>
                        <a:pt x="70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11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2" extrusionOk="0">
                      <a:moveTo>
                        <a:pt x="112" y="0"/>
                      </a:moveTo>
                      <a:lnTo>
                        <a:pt x="0" y="113"/>
                      </a:lnTo>
                      <a:lnTo>
                        <a:pt x="709" y="821"/>
                      </a:lnTo>
                      <a:lnTo>
                        <a:pt x="821" y="709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11"/>
                <p:cNvSpPr/>
                <p:nvPr/>
              </p:nvSpPr>
              <p:spPr>
                <a:xfrm>
                  <a:off x="5989475" y="1843675"/>
                  <a:ext cx="206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822" extrusionOk="0">
                      <a:moveTo>
                        <a:pt x="713" y="0"/>
                      </a:moveTo>
                      <a:lnTo>
                        <a:pt x="1" y="709"/>
                      </a:lnTo>
                      <a:lnTo>
                        <a:pt x="113" y="821"/>
                      </a:lnTo>
                      <a:lnTo>
                        <a:pt x="825" y="113"/>
                      </a:lnTo>
                      <a:lnTo>
                        <a:pt x="71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11"/>
                <p:cNvSpPr/>
                <p:nvPr/>
              </p:nvSpPr>
              <p:spPr>
                <a:xfrm>
                  <a:off x="5989375" y="1843575"/>
                  <a:ext cx="206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822" extrusionOk="0">
                      <a:moveTo>
                        <a:pt x="117" y="0"/>
                      </a:moveTo>
                      <a:lnTo>
                        <a:pt x="1" y="113"/>
                      </a:lnTo>
                      <a:lnTo>
                        <a:pt x="713" y="821"/>
                      </a:lnTo>
                      <a:lnTo>
                        <a:pt x="825" y="709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11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826" extrusionOk="0">
                      <a:moveTo>
                        <a:pt x="709" y="1"/>
                      </a:moveTo>
                      <a:lnTo>
                        <a:pt x="1" y="713"/>
                      </a:lnTo>
                      <a:lnTo>
                        <a:pt x="113" y="825"/>
                      </a:lnTo>
                      <a:lnTo>
                        <a:pt x="821" y="113"/>
                      </a:lnTo>
                      <a:lnTo>
                        <a:pt x="70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11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826" extrusionOk="0">
                      <a:moveTo>
                        <a:pt x="113" y="1"/>
                      </a:moveTo>
                      <a:lnTo>
                        <a:pt x="1" y="113"/>
                      </a:lnTo>
                      <a:lnTo>
                        <a:pt x="709" y="825"/>
                      </a:lnTo>
                      <a:lnTo>
                        <a:pt x="821" y="709"/>
                      </a:lnTo>
                      <a:lnTo>
                        <a:pt x="1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11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" h="826" extrusionOk="0">
                      <a:moveTo>
                        <a:pt x="713" y="1"/>
                      </a:moveTo>
                      <a:lnTo>
                        <a:pt x="0" y="709"/>
                      </a:lnTo>
                      <a:lnTo>
                        <a:pt x="116" y="825"/>
                      </a:lnTo>
                      <a:lnTo>
                        <a:pt x="825" y="113"/>
                      </a:lnTo>
                      <a:lnTo>
                        <a:pt x="7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11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" h="826" extrusionOk="0">
                      <a:moveTo>
                        <a:pt x="112" y="1"/>
                      </a:moveTo>
                      <a:lnTo>
                        <a:pt x="0" y="113"/>
                      </a:lnTo>
                      <a:lnTo>
                        <a:pt x="713" y="825"/>
                      </a:lnTo>
                      <a:lnTo>
                        <a:pt x="825" y="70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0" name="Google Shape;310;p11"/>
              <p:cNvGrpSpPr/>
              <p:nvPr/>
            </p:nvGrpSpPr>
            <p:grpSpPr>
              <a:xfrm>
                <a:off x="8029896" y="539500"/>
                <a:ext cx="1228886" cy="2188720"/>
                <a:chOff x="8389396" y="1055350"/>
                <a:chExt cx="1228886" cy="2188720"/>
              </a:xfrm>
            </p:grpSpPr>
            <p:sp>
              <p:nvSpPr>
                <p:cNvPr id="311" name="Google Shape;311;p11"/>
                <p:cNvSpPr/>
                <p:nvPr/>
              </p:nvSpPr>
              <p:spPr>
                <a:xfrm>
                  <a:off x="8421616" y="1130946"/>
                  <a:ext cx="1196665" cy="211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2" h="17609" extrusionOk="0">
                      <a:moveTo>
                        <a:pt x="1" y="0"/>
                      </a:moveTo>
                      <a:lnTo>
                        <a:pt x="1" y="4948"/>
                      </a:lnTo>
                      <a:lnTo>
                        <a:pt x="9720" y="14670"/>
                      </a:lnTo>
                      <a:lnTo>
                        <a:pt x="9720" y="17608"/>
                      </a:lnTo>
                      <a:lnTo>
                        <a:pt x="9972" y="17608"/>
                      </a:lnTo>
                      <a:lnTo>
                        <a:pt x="9972" y="14566"/>
                      </a:lnTo>
                      <a:lnTo>
                        <a:pt x="249" y="4843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11"/>
                <p:cNvSpPr/>
                <p:nvPr/>
              </p:nvSpPr>
              <p:spPr>
                <a:xfrm>
                  <a:off x="8389396" y="1055350"/>
                  <a:ext cx="95651" cy="9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1373" extrusionOk="0">
                      <a:moveTo>
                        <a:pt x="689" y="364"/>
                      </a:moveTo>
                      <a:cubicBezTo>
                        <a:pt x="866" y="364"/>
                        <a:pt x="1010" y="508"/>
                        <a:pt x="1014" y="684"/>
                      </a:cubicBezTo>
                      <a:cubicBezTo>
                        <a:pt x="1014" y="865"/>
                        <a:pt x="866" y="1009"/>
                        <a:pt x="689" y="1009"/>
                      </a:cubicBezTo>
                      <a:cubicBezTo>
                        <a:pt x="509" y="1009"/>
                        <a:pt x="365" y="865"/>
                        <a:pt x="365" y="684"/>
                      </a:cubicBezTo>
                      <a:cubicBezTo>
                        <a:pt x="365" y="508"/>
                        <a:pt x="509" y="364"/>
                        <a:pt x="689" y="364"/>
                      </a:cubicBezTo>
                      <a:close/>
                      <a:moveTo>
                        <a:pt x="689" y="0"/>
                      </a:moveTo>
                      <a:cubicBezTo>
                        <a:pt x="309" y="0"/>
                        <a:pt x="1" y="308"/>
                        <a:pt x="1" y="684"/>
                      </a:cubicBezTo>
                      <a:cubicBezTo>
                        <a:pt x="1" y="1065"/>
                        <a:pt x="309" y="1373"/>
                        <a:pt x="689" y="1373"/>
                      </a:cubicBezTo>
                      <a:cubicBezTo>
                        <a:pt x="1066" y="1373"/>
                        <a:pt x="1374" y="1065"/>
                        <a:pt x="1374" y="684"/>
                      </a:cubicBezTo>
                      <a:cubicBezTo>
                        <a:pt x="1374" y="308"/>
                        <a:pt x="1066" y="0"/>
                        <a:pt x="6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3" name="Google Shape;313;p11"/>
            <p:cNvGrpSpPr/>
            <p:nvPr/>
          </p:nvGrpSpPr>
          <p:grpSpPr>
            <a:xfrm rot="10800000" flipH="1">
              <a:off x="-2489366" y="-3322835"/>
              <a:ext cx="6322114" cy="9196733"/>
              <a:chOff x="-2661600" y="-960635"/>
              <a:chExt cx="6322114" cy="9196733"/>
            </a:xfrm>
          </p:grpSpPr>
          <p:sp>
            <p:nvSpPr>
              <p:cNvPr id="314" name="Google Shape;314;p11"/>
              <p:cNvSpPr/>
              <p:nvPr/>
            </p:nvSpPr>
            <p:spPr>
              <a:xfrm rot="-5400000" flipH="1">
                <a:off x="-717010" y="-412716"/>
                <a:ext cx="3075605" cy="2033485"/>
              </a:xfrm>
              <a:custGeom>
                <a:avLst/>
                <a:gdLst/>
                <a:ahLst/>
                <a:cxnLst/>
                <a:rect l="l" t="t" r="r" b="b"/>
                <a:pathLst>
                  <a:path w="24054" h="15904" extrusionOk="0">
                    <a:moveTo>
                      <a:pt x="17228" y="0"/>
                    </a:moveTo>
                    <a:lnTo>
                      <a:pt x="9955" y="7274"/>
                    </a:lnTo>
                    <a:lnTo>
                      <a:pt x="6725" y="7274"/>
                    </a:lnTo>
                    <a:lnTo>
                      <a:pt x="2610" y="11384"/>
                    </a:lnTo>
                    <a:lnTo>
                      <a:pt x="2610" y="13298"/>
                    </a:lnTo>
                    <a:lnTo>
                      <a:pt x="0" y="15904"/>
                    </a:lnTo>
                    <a:lnTo>
                      <a:pt x="7093" y="15904"/>
                    </a:lnTo>
                    <a:lnTo>
                      <a:pt x="12993" y="10003"/>
                    </a:lnTo>
                    <a:lnTo>
                      <a:pt x="15207" y="10003"/>
                    </a:lnTo>
                    <a:lnTo>
                      <a:pt x="19494" y="5716"/>
                    </a:lnTo>
                    <a:lnTo>
                      <a:pt x="19494" y="4560"/>
                    </a:lnTo>
                    <a:lnTo>
                      <a:pt x="240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1"/>
              <p:cNvSpPr/>
              <p:nvPr/>
            </p:nvSpPr>
            <p:spPr>
              <a:xfrm>
                <a:off x="-2661600" y="981052"/>
                <a:ext cx="6322114" cy="7255046"/>
              </a:xfrm>
              <a:custGeom>
                <a:avLst/>
                <a:gdLst/>
                <a:ahLst/>
                <a:cxnLst/>
                <a:rect l="l" t="t" r="r" b="b"/>
                <a:pathLst>
                  <a:path w="71832" h="82432" extrusionOk="0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6" name="Google Shape;316;p11"/>
              <p:cNvGrpSpPr/>
              <p:nvPr/>
            </p:nvGrpSpPr>
            <p:grpSpPr>
              <a:xfrm rot="10800000" flipH="1">
                <a:off x="-1558013" y="845624"/>
                <a:ext cx="2381713" cy="3328977"/>
                <a:chOff x="7655072" y="-407632"/>
                <a:chExt cx="2008529" cy="2807368"/>
              </a:xfrm>
            </p:grpSpPr>
            <p:sp>
              <p:nvSpPr>
                <p:cNvPr id="317" name="Google Shape;317;p11"/>
                <p:cNvSpPr/>
                <p:nvPr/>
              </p:nvSpPr>
              <p:spPr>
                <a:xfrm>
                  <a:off x="7685059" y="-336851"/>
                  <a:ext cx="1930325" cy="2689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08" h="45293" extrusionOk="0">
                      <a:moveTo>
                        <a:pt x="0" y="1"/>
                      </a:moveTo>
                      <a:lnTo>
                        <a:pt x="0" y="8351"/>
                      </a:lnTo>
                      <a:lnTo>
                        <a:pt x="15447" y="8351"/>
                      </a:lnTo>
                      <a:lnTo>
                        <a:pt x="24998" y="17901"/>
                      </a:lnTo>
                      <a:lnTo>
                        <a:pt x="24998" y="38040"/>
                      </a:lnTo>
                      <a:lnTo>
                        <a:pt x="32251" y="45293"/>
                      </a:lnTo>
                      <a:lnTo>
                        <a:pt x="32507" y="45037"/>
                      </a:lnTo>
                      <a:lnTo>
                        <a:pt x="25358" y="37888"/>
                      </a:lnTo>
                      <a:lnTo>
                        <a:pt x="25358" y="17749"/>
                      </a:lnTo>
                      <a:lnTo>
                        <a:pt x="15651" y="8043"/>
                      </a:lnTo>
                      <a:lnTo>
                        <a:pt x="15595" y="7986"/>
                      </a:lnTo>
                      <a:lnTo>
                        <a:pt x="365" y="7986"/>
                      </a:lnTo>
                      <a:lnTo>
                        <a:pt x="36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11"/>
                <p:cNvSpPr/>
                <p:nvPr/>
              </p:nvSpPr>
              <p:spPr>
                <a:xfrm>
                  <a:off x="8734422" y="271200"/>
                  <a:ext cx="332350" cy="332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7" h="5600" extrusionOk="0">
                      <a:moveTo>
                        <a:pt x="1" y="0"/>
                      </a:moveTo>
                      <a:lnTo>
                        <a:pt x="1" y="1597"/>
                      </a:lnTo>
                      <a:lnTo>
                        <a:pt x="2002" y="3599"/>
                      </a:lnTo>
                      <a:lnTo>
                        <a:pt x="4004" y="5600"/>
                      </a:lnTo>
                      <a:lnTo>
                        <a:pt x="5597" y="5600"/>
                      </a:lnTo>
                      <a:lnTo>
                        <a:pt x="2799" y="280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11"/>
                <p:cNvSpPr/>
                <p:nvPr/>
              </p:nvSpPr>
              <p:spPr>
                <a:xfrm>
                  <a:off x="7655072" y="-407632"/>
                  <a:ext cx="81588" cy="8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1373" extrusionOk="0">
                      <a:moveTo>
                        <a:pt x="689" y="364"/>
                      </a:moveTo>
                      <a:cubicBezTo>
                        <a:pt x="866" y="364"/>
                        <a:pt x="1010" y="508"/>
                        <a:pt x="1014" y="684"/>
                      </a:cubicBezTo>
                      <a:cubicBezTo>
                        <a:pt x="1014" y="865"/>
                        <a:pt x="866" y="1009"/>
                        <a:pt x="689" y="1009"/>
                      </a:cubicBezTo>
                      <a:cubicBezTo>
                        <a:pt x="509" y="1009"/>
                        <a:pt x="365" y="865"/>
                        <a:pt x="365" y="684"/>
                      </a:cubicBezTo>
                      <a:cubicBezTo>
                        <a:pt x="365" y="508"/>
                        <a:pt x="509" y="364"/>
                        <a:pt x="689" y="364"/>
                      </a:cubicBezTo>
                      <a:close/>
                      <a:moveTo>
                        <a:pt x="689" y="0"/>
                      </a:moveTo>
                      <a:cubicBezTo>
                        <a:pt x="309" y="0"/>
                        <a:pt x="1" y="308"/>
                        <a:pt x="1" y="684"/>
                      </a:cubicBezTo>
                      <a:cubicBezTo>
                        <a:pt x="1" y="1065"/>
                        <a:pt x="309" y="1373"/>
                        <a:pt x="689" y="1373"/>
                      </a:cubicBezTo>
                      <a:cubicBezTo>
                        <a:pt x="1066" y="1373"/>
                        <a:pt x="1374" y="1065"/>
                        <a:pt x="1374" y="684"/>
                      </a:cubicBezTo>
                      <a:cubicBezTo>
                        <a:pt x="1374" y="308"/>
                        <a:pt x="1066" y="0"/>
                        <a:pt x="6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11"/>
                <p:cNvSpPr/>
                <p:nvPr/>
              </p:nvSpPr>
              <p:spPr>
                <a:xfrm>
                  <a:off x="9568236" y="2317969"/>
                  <a:ext cx="95364" cy="81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" h="1377" extrusionOk="0">
                      <a:moveTo>
                        <a:pt x="917" y="364"/>
                      </a:moveTo>
                      <a:cubicBezTo>
                        <a:pt x="1097" y="364"/>
                        <a:pt x="1242" y="512"/>
                        <a:pt x="1242" y="688"/>
                      </a:cubicBezTo>
                      <a:cubicBezTo>
                        <a:pt x="1242" y="883"/>
                        <a:pt x="1082" y="1012"/>
                        <a:pt x="916" y="1012"/>
                      </a:cubicBezTo>
                      <a:cubicBezTo>
                        <a:pt x="837" y="1012"/>
                        <a:pt x="755" y="982"/>
                        <a:pt x="689" y="916"/>
                      </a:cubicBezTo>
                      <a:cubicBezTo>
                        <a:pt x="485" y="712"/>
                        <a:pt x="629" y="364"/>
                        <a:pt x="917" y="364"/>
                      </a:cubicBezTo>
                      <a:close/>
                      <a:moveTo>
                        <a:pt x="915" y="1"/>
                      </a:moveTo>
                      <a:cubicBezTo>
                        <a:pt x="746" y="1"/>
                        <a:pt x="573" y="63"/>
                        <a:pt x="433" y="203"/>
                      </a:cubicBezTo>
                      <a:cubicBezTo>
                        <a:pt x="1" y="636"/>
                        <a:pt x="309" y="1376"/>
                        <a:pt x="917" y="1376"/>
                      </a:cubicBezTo>
                      <a:cubicBezTo>
                        <a:pt x="1298" y="1372"/>
                        <a:pt x="1606" y="1068"/>
                        <a:pt x="1606" y="688"/>
                      </a:cubicBezTo>
                      <a:cubicBezTo>
                        <a:pt x="1606" y="274"/>
                        <a:pt x="1267" y="1"/>
                        <a:pt x="91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11"/>
                <p:cNvSpPr/>
                <p:nvPr/>
              </p:nvSpPr>
              <p:spPr>
                <a:xfrm>
                  <a:off x="7692897" y="-144282"/>
                  <a:ext cx="497783" cy="292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3" h="4924" extrusionOk="0">
                      <a:moveTo>
                        <a:pt x="100" y="0"/>
                      </a:moveTo>
                      <a:lnTo>
                        <a:pt x="0" y="104"/>
                      </a:lnTo>
                      <a:lnTo>
                        <a:pt x="2498" y="2598"/>
                      </a:lnTo>
                      <a:lnTo>
                        <a:pt x="5957" y="2598"/>
                      </a:lnTo>
                      <a:lnTo>
                        <a:pt x="8282" y="4924"/>
                      </a:lnTo>
                      <a:lnTo>
                        <a:pt x="8382" y="4820"/>
                      </a:lnTo>
                      <a:lnTo>
                        <a:pt x="6017" y="2454"/>
                      </a:lnTo>
                      <a:lnTo>
                        <a:pt x="2558" y="2454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2" name="Google Shape;322;p11"/>
              <p:cNvGrpSpPr/>
              <p:nvPr/>
            </p:nvGrpSpPr>
            <p:grpSpPr>
              <a:xfrm>
                <a:off x="441078" y="-960635"/>
                <a:ext cx="1029648" cy="1806572"/>
                <a:chOff x="455034" y="-121633"/>
                <a:chExt cx="629947" cy="1105275"/>
              </a:xfrm>
            </p:grpSpPr>
            <p:sp>
              <p:nvSpPr>
                <p:cNvPr id="323" name="Google Shape;323;p11"/>
                <p:cNvSpPr/>
                <p:nvPr/>
              </p:nvSpPr>
              <p:spPr>
                <a:xfrm>
                  <a:off x="1007193" y="917077"/>
                  <a:ext cx="77788" cy="6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" h="1121" extrusionOk="0">
                      <a:moveTo>
                        <a:pt x="563" y="294"/>
                      </a:moveTo>
                      <a:cubicBezTo>
                        <a:pt x="628" y="294"/>
                        <a:pt x="695" y="318"/>
                        <a:pt x="749" y="372"/>
                      </a:cubicBezTo>
                      <a:cubicBezTo>
                        <a:pt x="913" y="536"/>
                        <a:pt x="797" y="821"/>
                        <a:pt x="561" y="821"/>
                      </a:cubicBezTo>
                      <a:cubicBezTo>
                        <a:pt x="417" y="821"/>
                        <a:pt x="297" y="704"/>
                        <a:pt x="297" y="560"/>
                      </a:cubicBezTo>
                      <a:cubicBezTo>
                        <a:pt x="297" y="400"/>
                        <a:pt x="427" y="294"/>
                        <a:pt x="563" y="294"/>
                      </a:cubicBezTo>
                      <a:close/>
                      <a:moveTo>
                        <a:pt x="561" y="0"/>
                      </a:moveTo>
                      <a:cubicBezTo>
                        <a:pt x="252" y="0"/>
                        <a:pt x="0" y="248"/>
                        <a:pt x="0" y="560"/>
                      </a:cubicBezTo>
                      <a:cubicBezTo>
                        <a:pt x="0" y="897"/>
                        <a:pt x="278" y="1121"/>
                        <a:pt x="566" y="1121"/>
                      </a:cubicBezTo>
                      <a:cubicBezTo>
                        <a:pt x="704" y="1121"/>
                        <a:pt x="843" y="1070"/>
                        <a:pt x="957" y="957"/>
                      </a:cubicBezTo>
                      <a:cubicBezTo>
                        <a:pt x="1309" y="600"/>
                        <a:pt x="1061" y="0"/>
                        <a:pt x="5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11"/>
                <p:cNvSpPr/>
                <p:nvPr/>
              </p:nvSpPr>
              <p:spPr>
                <a:xfrm>
                  <a:off x="455034" y="-121633"/>
                  <a:ext cx="592137" cy="1045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2" h="17609" extrusionOk="0">
                      <a:moveTo>
                        <a:pt x="1" y="0"/>
                      </a:moveTo>
                      <a:lnTo>
                        <a:pt x="1" y="4948"/>
                      </a:lnTo>
                      <a:lnTo>
                        <a:pt x="9720" y="14670"/>
                      </a:lnTo>
                      <a:lnTo>
                        <a:pt x="9720" y="17608"/>
                      </a:lnTo>
                      <a:lnTo>
                        <a:pt x="9972" y="17608"/>
                      </a:lnTo>
                      <a:lnTo>
                        <a:pt x="9972" y="14566"/>
                      </a:lnTo>
                      <a:lnTo>
                        <a:pt x="249" y="4843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5" name="Google Shape;325;p11"/>
              <p:cNvGrpSpPr/>
              <p:nvPr/>
            </p:nvGrpSpPr>
            <p:grpSpPr>
              <a:xfrm rot="5400000">
                <a:off x="322712" y="2552723"/>
                <a:ext cx="471865" cy="38050"/>
                <a:chOff x="6298452" y="2390050"/>
                <a:chExt cx="140725" cy="11350"/>
              </a:xfrm>
            </p:grpSpPr>
            <p:sp>
              <p:nvSpPr>
                <p:cNvPr id="326" name="Google Shape;326;p11"/>
                <p:cNvSpPr/>
                <p:nvPr/>
              </p:nvSpPr>
              <p:spPr>
                <a:xfrm>
                  <a:off x="6298452" y="2390050"/>
                  <a:ext cx="70375" cy="1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5" h="454" extrusionOk="0">
                      <a:moveTo>
                        <a:pt x="1" y="1"/>
                      </a:moveTo>
                      <a:lnTo>
                        <a:pt x="1" y="453"/>
                      </a:lnTo>
                      <a:lnTo>
                        <a:pt x="2815" y="453"/>
                      </a:lnTo>
                      <a:lnTo>
                        <a:pt x="28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11"/>
                <p:cNvSpPr/>
                <p:nvPr/>
              </p:nvSpPr>
              <p:spPr>
                <a:xfrm>
                  <a:off x="6382427" y="2390050"/>
                  <a:ext cx="35150" cy="1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454" extrusionOk="0">
                      <a:moveTo>
                        <a:pt x="0" y="1"/>
                      </a:moveTo>
                      <a:lnTo>
                        <a:pt x="0" y="453"/>
                      </a:lnTo>
                      <a:lnTo>
                        <a:pt x="1405" y="453"/>
                      </a:lnTo>
                      <a:lnTo>
                        <a:pt x="14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11"/>
                <p:cNvSpPr/>
                <p:nvPr/>
              </p:nvSpPr>
              <p:spPr>
                <a:xfrm>
                  <a:off x="6427952" y="2390050"/>
                  <a:ext cx="11225" cy="1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" h="454" extrusionOk="0">
                      <a:moveTo>
                        <a:pt x="1" y="1"/>
                      </a:moveTo>
                      <a:lnTo>
                        <a:pt x="1" y="453"/>
                      </a:lnTo>
                      <a:lnTo>
                        <a:pt x="449" y="453"/>
                      </a:lnTo>
                      <a:lnTo>
                        <a:pt x="44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9" name="Google Shape;329;p11"/>
              <p:cNvGrpSpPr/>
              <p:nvPr/>
            </p:nvGrpSpPr>
            <p:grpSpPr>
              <a:xfrm rot="5400000" flipH="1">
                <a:off x="692685" y="3116270"/>
                <a:ext cx="2375896" cy="3296652"/>
                <a:chOff x="2132995" y="960308"/>
                <a:chExt cx="496177" cy="688438"/>
              </a:xfrm>
            </p:grpSpPr>
            <p:sp>
              <p:nvSpPr>
                <p:cNvPr id="330" name="Google Shape;330;p11"/>
                <p:cNvSpPr/>
                <p:nvPr/>
              </p:nvSpPr>
              <p:spPr>
                <a:xfrm>
                  <a:off x="2143863" y="977753"/>
                  <a:ext cx="473252" cy="659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3" h="14437" extrusionOk="0">
                      <a:moveTo>
                        <a:pt x="1" y="1"/>
                      </a:moveTo>
                      <a:lnTo>
                        <a:pt x="1" y="2663"/>
                      </a:lnTo>
                      <a:lnTo>
                        <a:pt x="4926" y="2663"/>
                      </a:lnTo>
                      <a:lnTo>
                        <a:pt x="7972" y="5709"/>
                      </a:lnTo>
                      <a:lnTo>
                        <a:pt x="7972" y="12123"/>
                      </a:lnTo>
                      <a:lnTo>
                        <a:pt x="10286" y="14437"/>
                      </a:lnTo>
                      <a:lnTo>
                        <a:pt x="10362" y="14352"/>
                      </a:lnTo>
                      <a:lnTo>
                        <a:pt x="8083" y="12081"/>
                      </a:lnTo>
                      <a:lnTo>
                        <a:pt x="8083" y="5658"/>
                      </a:lnTo>
                      <a:lnTo>
                        <a:pt x="4995" y="2561"/>
                      </a:lnTo>
                      <a:lnTo>
                        <a:pt x="4978" y="2544"/>
                      </a:lnTo>
                      <a:lnTo>
                        <a:pt x="120" y="2544"/>
                      </a:lnTo>
                      <a:lnTo>
                        <a:pt x="12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11"/>
                <p:cNvSpPr/>
                <p:nvPr/>
              </p:nvSpPr>
              <p:spPr>
                <a:xfrm>
                  <a:off x="2401063" y="1126948"/>
                  <a:ext cx="81608" cy="81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1" y="0"/>
                      </a:moveTo>
                      <a:lnTo>
                        <a:pt x="1" y="511"/>
                      </a:lnTo>
                      <a:lnTo>
                        <a:pt x="639" y="1149"/>
                      </a:lnTo>
                      <a:lnTo>
                        <a:pt x="1277" y="1787"/>
                      </a:lnTo>
                      <a:lnTo>
                        <a:pt x="1787" y="1787"/>
                      </a:lnTo>
                      <a:lnTo>
                        <a:pt x="894" y="89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11"/>
                <p:cNvSpPr/>
                <p:nvPr/>
              </p:nvSpPr>
              <p:spPr>
                <a:xfrm>
                  <a:off x="2132995" y="960308"/>
                  <a:ext cx="23610" cy="20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443" extrusionOk="0">
                      <a:moveTo>
                        <a:pt x="298" y="119"/>
                      </a:moveTo>
                      <a:cubicBezTo>
                        <a:pt x="409" y="145"/>
                        <a:pt x="409" y="298"/>
                        <a:pt x="298" y="332"/>
                      </a:cubicBezTo>
                      <a:cubicBezTo>
                        <a:pt x="196" y="298"/>
                        <a:pt x="196" y="145"/>
                        <a:pt x="298" y="119"/>
                      </a:cubicBezTo>
                      <a:close/>
                      <a:moveTo>
                        <a:pt x="295" y="0"/>
                      </a:moveTo>
                      <a:cubicBezTo>
                        <a:pt x="240" y="0"/>
                        <a:pt x="184" y="21"/>
                        <a:pt x="137" y="68"/>
                      </a:cubicBezTo>
                      <a:cubicBezTo>
                        <a:pt x="1" y="204"/>
                        <a:pt x="103" y="442"/>
                        <a:pt x="298" y="442"/>
                      </a:cubicBezTo>
                      <a:cubicBezTo>
                        <a:pt x="418" y="434"/>
                        <a:pt x="511" y="340"/>
                        <a:pt x="511" y="230"/>
                      </a:cubicBezTo>
                      <a:cubicBezTo>
                        <a:pt x="517" y="92"/>
                        <a:pt x="410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11"/>
                <p:cNvSpPr/>
                <p:nvPr/>
              </p:nvSpPr>
              <p:spPr>
                <a:xfrm>
                  <a:off x="2605425" y="1628651"/>
                  <a:ext cx="23747" cy="20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" h="440" extrusionOk="0">
                      <a:moveTo>
                        <a:pt x="298" y="116"/>
                      </a:moveTo>
                      <a:cubicBezTo>
                        <a:pt x="358" y="116"/>
                        <a:pt x="409" y="167"/>
                        <a:pt x="400" y="227"/>
                      </a:cubicBezTo>
                      <a:cubicBezTo>
                        <a:pt x="400" y="290"/>
                        <a:pt x="348" y="331"/>
                        <a:pt x="294" y="331"/>
                      </a:cubicBezTo>
                      <a:cubicBezTo>
                        <a:pt x="269" y="331"/>
                        <a:pt x="243" y="322"/>
                        <a:pt x="221" y="303"/>
                      </a:cubicBezTo>
                      <a:cubicBezTo>
                        <a:pt x="153" y="235"/>
                        <a:pt x="204" y="116"/>
                        <a:pt x="298" y="116"/>
                      </a:cubicBezTo>
                      <a:close/>
                      <a:moveTo>
                        <a:pt x="299" y="1"/>
                      </a:moveTo>
                      <a:cubicBezTo>
                        <a:pt x="244" y="1"/>
                        <a:pt x="189" y="21"/>
                        <a:pt x="145" y="65"/>
                      </a:cubicBezTo>
                      <a:cubicBezTo>
                        <a:pt x="0" y="201"/>
                        <a:pt x="102" y="439"/>
                        <a:pt x="298" y="439"/>
                      </a:cubicBezTo>
                      <a:cubicBezTo>
                        <a:pt x="417" y="439"/>
                        <a:pt x="519" y="337"/>
                        <a:pt x="519" y="218"/>
                      </a:cubicBezTo>
                      <a:cubicBezTo>
                        <a:pt x="519" y="86"/>
                        <a:pt x="411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11"/>
                <p:cNvSpPr/>
                <p:nvPr/>
              </p:nvSpPr>
              <p:spPr>
                <a:xfrm>
                  <a:off x="2145827" y="1025155"/>
                  <a:ext cx="122024" cy="71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2" h="1566" extrusionOk="0">
                      <a:moveTo>
                        <a:pt x="34" y="1"/>
                      </a:moveTo>
                      <a:lnTo>
                        <a:pt x="0" y="26"/>
                      </a:lnTo>
                      <a:lnTo>
                        <a:pt x="800" y="826"/>
                      </a:lnTo>
                      <a:lnTo>
                        <a:pt x="1898" y="826"/>
                      </a:lnTo>
                      <a:lnTo>
                        <a:pt x="2638" y="1566"/>
                      </a:lnTo>
                      <a:lnTo>
                        <a:pt x="2672" y="1532"/>
                      </a:lnTo>
                      <a:lnTo>
                        <a:pt x="1923" y="783"/>
                      </a:lnTo>
                      <a:lnTo>
                        <a:pt x="817" y="783"/>
                      </a:lnTo>
                      <a:lnTo>
                        <a:pt x="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5" name="Google Shape;335;p11"/>
            <p:cNvGrpSpPr/>
            <p:nvPr/>
          </p:nvGrpSpPr>
          <p:grpSpPr>
            <a:xfrm>
              <a:off x="6603801" y="2842622"/>
              <a:ext cx="2841097" cy="3127697"/>
              <a:chOff x="6603801" y="2842622"/>
              <a:chExt cx="2841097" cy="3127697"/>
            </a:xfrm>
          </p:grpSpPr>
          <p:grpSp>
            <p:nvGrpSpPr>
              <p:cNvPr id="336" name="Google Shape;336;p11"/>
              <p:cNvGrpSpPr/>
              <p:nvPr/>
            </p:nvGrpSpPr>
            <p:grpSpPr>
              <a:xfrm rot="-5400000">
                <a:off x="8384606" y="3032034"/>
                <a:ext cx="457201" cy="78377"/>
                <a:chOff x="3029245" y="907035"/>
                <a:chExt cx="129011" cy="22560"/>
              </a:xfrm>
            </p:grpSpPr>
            <p:sp>
              <p:nvSpPr>
                <p:cNvPr id="337" name="Google Shape;337;p11"/>
                <p:cNvSpPr/>
                <p:nvPr/>
              </p:nvSpPr>
              <p:spPr>
                <a:xfrm>
                  <a:off x="3126380" y="907035"/>
                  <a:ext cx="31876" cy="2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494" extrusionOk="0">
                      <a:moveTo>
                        <a:pt x="408" y="0"/>
                      </a:moveTo>
                      <a:lnTo>
                        <a:pt x="0" y="494"/>
                      </a:lnTo>
                      <a:lnTo>
                        <a:pt x="289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11"/>
                <p:cNvSpPr/>
                <p:nvPr/>
              </p:nvSpPr>
              <p:spPr>
                <a:xfrm>
                  <a:off x="3101902" y="907035"/>
                  <a:ext cx="31876" cy="2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494" extrusionOk="0">
                      <a:moveTo>
                        <a:pt x="409" y="0"/>
                      </a:moveTo>
                      <a:lnTo>
                        <a:pt x="0" y="494"/>
                      </a:lnTo>
                      <a:lnTo>
                        <a:pt x="289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11"/>
                <p:cNvSpPr/>
                <p:nvPr/>
              </p:nvSpPr>
              <p:spPr>
                <a:xfrm>
                  <a:off x="3077790" y="907035"/>
                  <a:ext cx="31922" cy="2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494" extrusionOk="0">
                      <a:moveTo>
                        <a:pt x="409" y="0"/>
                      </a:moveTo>
                      <a:lnTo>
                        <a:pt x="1" y="494"/>
                      </a:lnTo>
                      <a:lnTo>
                        <a:pt x="290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11"/>
                <p:cNvSpPr/>
                <p:nvPr/>
              </p:nvSpPr>
              <p:spPr>
                <a:xfrm>
                  <a:off x="3053723" y="907035"/>
                  <a:ext cx="31511" cy="2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" h="494" extrusionOk="0">
                      <a:moveTo>
                        <a:pt x="400" y="0"/>
                      </a:moveTo>
                      <a:lnTo>
                        <a:pt x="0" y="494"/>
                      </a:lnTo>
                      <a:lnTo>
                        <a:pt x="290" y="494"/>
                      </a:lnTo>
                      <a:lnTo>
                        <a:pt x="6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11"/>
                <p:cNvSpPr/>
                <p:nvPr/>
              </p:nvSpPr>
              <p:spPr>
                <a:xfrm>
                  <a:off x="3029245" y="907035"/>
                  <a:ext cx="31876" cy="2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494" extrusionOk="0">
                      <a:moveTo>
                        <a:pt x="409" y="0"/>
                      </a:moveTo>
                      <a:lnTo>
                        <a:pt x="0" y="494"/>
                      </a:lnTo>
                      <a:lnTo>
                        <a:pt x="290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2" name="Google Shape;342;p11"/>
              <p:cNvSpPr/>
              <p:nvPr/>
            </p:nvSpPr>
            <p:spPr>
              <a:xfrm>
                <a:off x="6891900" y="3984807"/>
                <a:ext cx="2552998" cy="1507261"/>
              </a:xfrm>
              <a:custGeom>
                <a:avLst/>
                <a:gdLst/>
                <a:ahLst/>
                <a:cxnLst/>
                <a:rect l="l" t="t" r="r" b="b"/>
                <a:pathLst>
                  <a:path w="17209" h="10160" extrusionOk="0">
                    <a:moveTo>
                      <a:pt x="13158" y="0"/>
                    </a:moveTo>
                    <a:lnTo>
                      <a:pt x="9820" y="3343"/>
                    </a:lnTo>
                    <a:lnTo>
                      <a:pt x="6778" y="3343"/>
                    </a:lnTo>
                    <a:lnTo>
                      <a:pt x="1" y="10119"/>
                    </a:lnTo>
                    <a:lnTo>
                      <a:pt x="6353" y="10159"/>
                    </a:lnTo>
                    <a:lnTo>
                      <a:pt x="8319" y="8198"/>
                    </a:lnTo>
                    <a:lnTo>
                      <a:pt x="9015" y="8198"/>
                    </a:lnTo>
                    <a:lnTo>
                      <a:pt x="172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3" name="Google Shape;343;p11"/>
              <p:cNvGrpSpPr/>
              <p:nvPr/>
            </p:nvGrpSpPr>
            <p:grpSpPr>
              <a:xfrm flipH="1">
                <a:off x="6603801" y="3467769"/>
                <a:ext cx="2374678" cy="2502550"/>
                <a:chOff x="2011428" y="602777"/>
                <a:chExt cx="774292" cy="815987"/>
              </a:xfrm>
            </p:grpSpPr>
            <p:sp>
              <p:nvSpPr>
                <p:cNvPr id="344" name="Google Shape;344;p11"/>
                <p:cNvSpPr/>
                <p:nvPr/>
              </p:nvSpPr>
              <p:spPr>
                <a:xfrm>
                  <a:off x="2751470" y="1215132"/>
                  <a:ext cx="15618" cy="109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2391" extrusionOk="0">
                      <a:moveTo>
                        <a:pt x="341" y="0"/>
                      </a:moveTo>
                      <a:lnTo>
                        <a:pt x="1" y="341"/>
                      </a:lnTo>
                      <a:lnTo>
                        <a:pt x="1" y="1191"/>
                      </a:lnTo>
                      <a:lnTo>
                        <a:pt x="1" y="2042"/>
                      </a:lnTo>
                      <a:lnTo>
                        <a:pt x="341" y="2391"/>
                      </a:lnTo>
                      <a:lnTo>
                        <a:pt x="341" y="119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11"/>
                <p:cNvSpPr/>
                <p:nvPr/>
              </p:nvSpPr>
              <p:spPr>
                <a:xfrm>
                  <a:off x="2157107" y="742702"/>
                  <a:ext cx="76950" cy="76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686" extrusionOk="0">
                      <a:moveTo>
                        <a:pt x="0" y="1"/>
                      </a:moveTo>
                      <a:lnTo>
                        <a:pt x="842" y="843"/>
                      </a:lnTo>
                      <a:lnTo>
                        <a:pt x="1685" y="1685"/>
                      </a:lnTo>
                      <a:lnTo>
                        <a:pt x="1685" y="1209"/>
                      </a:lnTo>
                      <a:lnTo>
                        <a:pt x="1081" y="605"/>
                      </a:lnTo>
                      <a:lnTo>
                        <a:pt x="4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11"/>
                <p:cNvSpPr/>
                <p:nvPr/>
              </p:nvSpPr>
              <p:spPr>
                <a:xfrm>
                  <a:off x="2011428" y="602777"/>
                  <a:ext cx="37310" cy="32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" h="701" extrusionOk="0">
                      <a:moveTo>
                        <a:pt x="468" y="181"/>
                      </a:moveTo>
                      <a:cubicBezTo>
                        <a:pt x="561" y="181"/>
                        <a:pt x="630" y="258"/>
                        <a:pt x="630" y="351"/>
                      </a:cubicBezTo>
                      <a:cubicBezTo>
                        <a:pt x="630" y="448"/>
                        <a:pt x="549" y="514"/>
                        <a:pt x="466" y="514"/>
                      </a:cubicBezTo>
                      <a:cubicBezTo>
                        <a:pt x="425" y="514"/>
                        <a:pt x="383" y="498"/>
                        <a:pt x="349" y="462"/>
                      </a:cubicBezTo>
                      <a:cubicBezTo>
                        <a:pt x="247" y="360"/>
                        <a:pt x="323" y="181"/>
                        <a:pt x="468" y="181"/>
                      </a:cubicBezTo>
                      <a:close/>
                      <a:moveTo>
                        <a:pt x="468" y="0"/>
                      </a:moveTo>
                      <a:cubicBezTo>
                        <a:pt x="381" y="0"/>
                        <a:pt x="293" y="33"/>
                        <a:pt x="221" y="105"/>
                      </a:cubicBezTo>
                      <a:cubicBezTo>
                        <a:pt x="0" y="317"/>
                        <a:pt x="153" y="700"/>
                        <a:pt x="468" y="700"/>
                      </a:cubicBezTo>
                      <a:cubicBezTo>
                        <a:pt x="664" y="700"/>
                        <a:pt x="817" y="538"/>
                        <a:pt x="817" y="351"/>
                      </a:cubicBezTo>
                      <a:cubicBezTo>
                        <a:pt x="817" y="139"/>
                        <a:pt x="646" y="0"/>
                        <a:pt x="4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11"/>
                <p:cNvSpPr/>
                <p:nvPr/>
              </p:nvSpPr>
              <p:spPr>
                <a:xfrm>
                  <a:off x="2748364" y="1386751"/>
                  <a:ext cx="37356" cy="32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" h="701" extrusionOk="0">
                      <a:moveTo>
                        <a:pt x="469" y="190"/>
                      </a:moveTo>
                      <a:cubicBezTo>
                        <a:pt x="562" y="190"/>
                        <a:pt x="630" y="258"/>
                        <a:pt x="630" y="351"/>
                      </a:cubicBezTo>
                      <a:cubicBezTo>
                        <a:pt x="630" y="450"/>
                        <a:pt x="547" y="517"/>
                        <a:pt x="462" y="517"/>
                      </a:cubicBezTo>
                      <a:cubicBezTo>
                        <a:pt x="422" y="517"/>
                        <a:pt x="382" y="503"/>
                        <a:pt x="350" y="470"/>
                      </a:cubicBezTo>
                      <a:cubicBezTo>
                        <a:pt x="247" y="360"/>
                        <a:pt x="324" y="190"/>
                        <a:pt x="469" y="190"/>
                      </a:cubicBezTo>
                      <a:close/>
                      <a:moveTo>
                        <a:pt x="468" y="0"/>
                      </a:moveTo>
                      <a:cubicBezTo>
                        <a:pt x="382" y="0"/>
                        <a:pt x="294" y="33"/>
                        <a:pt x="222" y="105"/>
                      </a:cubicBezTo>
                      <a:cubicBezTo>
                        <a:pt x="1" y="326"/>
                        <a:pt x="154" y="700"/>
                        <a:pt x="469" y="700"/>
                      </a:cubicBezTo>
                      <a:cubicBezTo>
                        <a:pt x="664" y="700"/>
                        <a:pt x="817" y="547"/>
                        <a:pt x="817" y="351"/>
                      </a:cubicBezTo>
                      <a:cubicBezTo>
                        <a:pt x="817" y="139"/>
                        <a:pt x="647" y="0"/>
                        <a:pt x="4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11"/>
                <p:cNvSpPr/>
                <p:nvPr/>
              </p:nvSpPr>
              <p:spPr>
                <a:xfrm>
                  <a:off x="2036271" y="623829"/>
                  <a:ext cx="737804" cy="767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56" h="16803" extrusionOk="0">
                      <a:moveTo>
                        <a:pt x="137" y="1"/>
                      </a:moveTo>
                      <a:lnTo>
                        <a:pt x="0" y="128"/>
                      </a:lnTo>
                      <a:lnTo>
                        <a:pt x="5173" y="5301"/>
                      </a:lnTo>
                      <a:lnTo>
                        <a:pt x="5198" y="5326"/>
                      </a:lnTo>
                      <a:lnTo>
                        <a:pt x="9035" y="5326"/>
                      </a:lnTo>
                      <a:lnTo>
                        <a:pt x="15968" y="12259"/>
                      </a:lnTo>
                      <a:lnTo>
                        <a:pt x="15968" y="16802"/>
                      </a:lnTo>
                      <a:lnTo>
                        <a:pt x="16155" y="16802"/>
                      </a:lnTo>
                      <a:lnTo>
                        <a:pt x="16155" y="12183"/>
                      </a:lnTo>
                      <a:lnTo>
                        <a:pt x="9137" y="5165"/>
                      </a:lnTo>
                      <a:lnTo>
                        <a:pt x="9111" y="5139"/>
                      </a:lnTo>
                      <a:lnTo>
                        <a:pt x="5275" y="5139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11"/>
                <p:cNvSpPr/>
                <p:nvPr/>
              </p:nvSpPr>
              <p:spPr>
                <a:xfrm>
                  <a:off x="2506326" y="916786"/>
                  <a:ext cx="196233" cy="195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7" h="4288" extrusionOk="0">
                      <a:moveTo>
                        <a:pt x="1" y="0"/>
                      </a:moveTo>
                      <a:lnTo>
                        <a:pt x="1" y="77"/>
                      </a:lnTo>
                      <a:lnTo>
                        <a:pt x="1898" y="77"/>
                      </a:lnTo>
                      <a:lnTo>
                        <a:pt x="4220" y="2399"/>
                      </a:lnTo>
                      <a:lnTo>
                        <a:pt x="4220" y="4288"/>
                      </a:lnTo>
                      <a:lnTo>
                        <a:pt x="4297" y="4288"/>
                      </a:lnTo>
                      <a:lnTo>
                        <a:pt x="4297" y="2374"/>
                      </a:lnTo>
                      <a:lnTo>
                        <a:pt x="193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0" name="Google Shape;350;p11"/>
            <p:cNvGrpSpPr/>
            <p:nvPr/>
          </p:nvGrpSpPr>
          <p:grpSpPr>
            <a:xfrm rot="5400000" flipH="1">
              <a:off x="8783750" y="844197"/>
              <a:ext cx="1183114" cy="2109034"/>
              <a:chOff x="4549150" y="1401575"/>
              <a:chExt cx="1183114" cy="2109034"/>
            </a:xfrm>
          </p:grpSpPr>
          <p:sp>
            <p:nvSpPr>
              <p:cNvPr id="351" name="Google Shape;351;p11"/>
              <p:cNvSpPr/>
              <p:nvPr/>
            </p:nvSpPr>
            <p:spPr>
              <a:xfrm>
                <a:off x="4549150" y="3383011"/>
                <a:ext cx="148997" cy="127598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121" extrusionOk="0">
                    <a:moveTo>
                      <a:pt x="560" y="300"/>
                    </a:moveTo>
                    <a:cubicBezTo>
                      <a:pt x="796" y="300"/>
                      <a:pt x="912" y="584"/>
                      <a:pt x="748" y="748"/>
                    </a:cubicBezTo>
                    <a:cubicBezTo>
                      <a:pt x="693" y="803"/>
                      <a:pt x="627" y="827"/>
                      <a:pt x="562" y="827"/>
                    </a:cubicBezTo>
                    <a:cubicBezTo>
                      <a:pt x="426" y="827"/>
                      <a:pt x="296" y="721"/>
                      <a:pt x="296" y="564"/>
                    </a:cubicBezTo>
                    <a:cubicBezTo>
                      <a:pt x="296" y="416"/>
                      <a:pt x="416" y="300"/>
                      <a:pt x="560" y="300"/>
                    </a:cubicBezTo>
                    <a:close/>
                    <a:moveTo>
                      <a:pt x="564" y="1"/>
                    </a:moveTo>
                    <a:cubicBezTo>
                      <a:pt x="276" y="1"/>
                      <a:pt x="1" y="226"/>
                      <a:pt x="3" y="564"/>
                    </a:cubicBezTo>
                    <a:cubicBezTo>
                      <a:pt x="3" y="872"/>
                      <a:pt x="252" y="1120"/>
                      <a:pt x="560" y="1120"/>
                    </a:cubicBezTo>
                    <a:cubicBezTo>
                      <a:pt x="1060" y="1120"/>
                      <a:pt x="1308" y="520"/>
                      <a:pt x="956" y="168"/>
                    </a:cubicBezTo>
                    <a:cubicBezTo>
                      <a:pt x="842" y="52"/>
                      <a:pt x="701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1"/>
              <p:cNvSpPr/>
              <p:nvPr/>
            </p:nvSpPr>
            <p:spPr>
              <a:xfrm>
                <a:off x="4597087" y="1401575"/>
                <a:ext cx="1135177" cy="2004344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17609" extrusionOk="0">
                    <a:moveTo>
                      <a:pt x="9724" y="0"/>
                    </a:moveTo>
                    <a:lnTo>
                      <a:pt x="9724" y="2938"/>
                    </a:lnTo>
                    <a:lnTo>
                      <a:pt x="1" y="12661"/>
                    </a:lnTo>
                    <a:lnTo>
                      <a:pt x="1" y="17608"/>
                    </a:lnTo>
                    <a:lnTo>
                      <a:pt x="249" y="17608"/>
                    </a:lnTo>
                    <a:lnTo>
                      <a:pt x="249" y="12765"/>
                    </a:lnTo>
                    <a:lnTo>
                      <a:pt x="9972" y="3042"/>
                    </a:lnTo>
                    <a:lnTo>
                      <a:pt x="99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3" name="Google Shape;353;p11"/>
          <p:cNvSpPr txBox="1">
            <a:spLocks noGrp="1"/>
          </p:cNvSpPr>
          <p:nvPr>
            <p:ph type="title" hasCustomPrompt="1"/>
          </p:nvPr>
        </p:nvSpPr>
        <p:spPr>
          <a:xfrm>
            <a:off x="822000" y="1658157"/>
            <a:ext cx="74997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54" name="Google Shape;354;p11"/>
          <p:cNvSpPr txBox="1">
            <a:spLocks noGrp="1"/>
          </p:cNvSpPr>
          <p:nvPr>
            <p:ph type="subTitle" idx="1"/>
          </p:nvPr>
        </p:nvSpPr>
        <p:spPr>
          <a:xfrm flipH="1">
            <a:off x="822300" y="2899240"/>
            <a:ext cx="7499700" cy="3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1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15"/>
          <p:cNvGrpSpPr/>
          <p:nvPr/>
        </p:nvGrpSpPr>
        <p:grpSpPr>
          <a:xfrm>
            <a:off x="-655997" y="3837819"/>
            <a:ext cx="4859943" cy="2698431"/>
            <a:chOff x="-788304" y="3837819"/>
            <a:chExt cx="4859943" cy="2698431"/>
          </a:xfrm>
        </p:grpSpPr>
        <p:sp>
          <p:nvSpPr>
            <p:cNvPr id="425" name="Google Shape;425;p15"/>
            <p:cNvSpPr/>
            <p:nvPr/>
          </p:nvSpPr>
          <p:spPr>
            <a:xfrm flipH="1">
              <a:off x="-788304" y="4174967"/>
              <a:ext cx="2494083" cy="1471900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6" name="Google Shape;426;p15"/>
            <p:cNvGrpSpPr/>
            <p:nvPr/>
          </p:nvGrpSpPr>
          <p:grpSpPr>
            <a:xfrm flipH="1">
              <a:off x="1320304" y="4461358"/>
              <a:ext cx="647437" cy="321825"/>
              <a:chOff x="7990044" y="3252744"/>
              <a:chExt cx="516874" cy="256925"/>
            </a:xfrm>
          </p:grpSpPr>
          <p:sp>
            <p:nvSpPr>
              <p:cNvPr id="427" name="Google Shape;427;p15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5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5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5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5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" name="Google Shape;435;p15"/>
            <p:cNvGrpSpPr/>
            <p:nvPr/>
          </p:nvGrpSpPr>
          <p:grpSpPr>
            <a:xfrm rot="5400000">
              <a:off x="813121" y="3277732"/>
              <a:ext cx="2698431" cy="3818605"/>
              <a:chOff x="7726148" y="777978"/>
              <a:chExt cx="2698431" cy="3818605"/>
            </a:xfrm>
          </p:grpSpPr>
          <p:sp>
            <p:nvSpPr>
              <p:cNvPr id="436" name="Google Shape;436;p15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523" extrusionOk="0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6189" extrusionOk="0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avLst/>
                <a:gdLst/>
                <a:ahLst/>
                <a:cxnLst/>
                <a:rect l="l" t="t" r="r" b="b"/>
                <a:pathLst>
                  <a:path w="31091" h="44485" extrusionOk="0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9" name="Google Shape;439;p15"/>
          <p:cNvGrpSpPr/>
          <p:nvPr/>
        </p:nvGrpSpPr>
        <p:grpSpPr>
          <a:xfrm flipH="1">
            <a:off x="5745066" y="-1801575"/>
            <a:ext cx="4054931" cy="3690696"/>
            <a:chOff x="-626842" y="-1801575"/>
            <a:chExt cx="4054931" cy="3690696"/>
          </a:xfrm>
        </p:grpSpPr>
        <p:sp>
          <p:nvSpPr>
            <p:cNvPr id="440" name="Google Shape;440;p15"/>
            <p:cNvSpPr/>
            <p:nvPr/>
          </p:nvSpPr>
          <p:spPr>
            <a:xfrm>
              <a:off x="-626842" y="-190870"/>
              <a:ext cx="2698418" cy="1592456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15"/>
            <p:cNvGrpSpPr/>
            <p:nvPr/>
          </p:nvGrpSpPr>
          <p:grpSpPr>
            <a:xfrm rot="10800000">
              <a:off x="388735" y="-1801575"/>
              <a:ext cx="3039353" cy="3203144"/>
              <a:chOff x="7797455" y="1505164"/>
              <a:chExt cx="3773251" cy="3976591"/>
            </a:xfrm>
          </p:grpSpPr>
          <p:sp>
            <p:nvSpPr>
              <p:cNvPr id="442" name="Google Shape;442;p15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4476" extrusionOk="0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850" extrusionOk="0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1850" extrusionOk="0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avLst/>
                <a:gdLst/>
                <a:ahLst/>
                <a:cxnLst/>
                <a:rect l="l" t="t" r="r" b="b"/>
                <a:pathLst>
                  <a:path w="42795" h="44517" extrusionOk="0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6" name="Google Shape;446;p15"/>
            <p:cNvGrpSpPr/>
            <p:nvPr/>
          </p:nvGrpSpPr>
          <p:grpSpPr>
            <a:xfrm>
              <a:off x="331330" y="1630180"/>
              <a:ext cx="258605" cy="258941"/>
              <a:chOff x="8925357" y="2817675"/>
              <a:chExt cx="258605" cy="258941"/>
            </a:xfrm>
          </p:grpSpPr>
          <p:sp>
            <p:nvSpPr>
              <p:cNvPr id="447" name="Google Shape;447;p15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avLst/>
                <a:gdLst/>
                <a:ahLst/>
                <a:cxnLst/>
                <a:rect l="l" t="t" r="r" b="b"/>
                <a:pathLst>
                  <a:path w="490" h="3083" extrusionOk="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490" extrusionOk="0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9" name="Google Shape;449;p15"/>
          <p:cNvSpPr txBox="1">
            <a:spLocks noGrp="1"/>
          </p:cNvSpPr>
          <p:nvPr>
            <p:ph type="title" hasCustomPrompt="1"/>
          </p:nvPr>
        </p:nvSpPr>
        <p:spPr>
          <a:xfrm>
            <a:off x="1478734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0" name="Google Shape;450;p15"/>
          <p:cNvSpPr txBox="1">
            <a:spLocks noGrp="1"/>
          </p:cNvSpPr>
          <p:nvPr>
            <p:ph type="subTitle" idx="1"/>
          </p:nvPr>
        </p:nvSpPr>
        <p:spPr>
          <a:xfrm>
            <a:off x="777784" y="260157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451" name="Google Shape;451;p15"/>
          <p:cNvSpPr txBox="1">
            <a:spLocks noGrp="1"/>
          </p:cNvSpPr>
          <p:nvPr>
            <p:ph type="subTitle" idx="2"/>
          </p:nvPr>
        </p:nvSpPr>
        <p:spPr>
          <a:xfrm>
            <a:off x="777784" y="297297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15"/>
          <p:cNvSpPr txBox="1">
            <a:spLocks noGrp="1"/>
          </p:cNvSpPr>
          <p:nvPr>
            <p:ph type="title" idx="3" hasCustomPrompt="1"/>
          </p:nvPr>
        </p:nvSpPr>
        <p:spPr>
          <a:xfrm>
            <a:off x="4129048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3" name="Google Shape;453;p15"/>
          <p:cNvSpPr txBox="1">
            <a:spLocks noGrp="1"/>
          </p:cNvSpPr>
          <p:nvPr>
            <p:ph type="subTitle" idx="4"/>
          </p:nvPr>
        </p:nvSpPr>
        <p:spPr>
          <a:xfrm>
            <a:off x="3428103" y="260157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454" name="Google Shape;454;p15"/>
          <p:cNvSpPr txBox="1">
            <a:spLocks noGrp="1"/>
          </p:cNvSpPr>
          <p:nvPr>
            <p:ph type="subTitle" idx="5"/>
          </p:nvPr>
        </p:nvSpPr>
        <p:spPr>
          <a:xfrm>
            <a:off x="3428103" y="297297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15"/>
          <p:cNvSpPr txBox="1">
            <a:spLocks noGrp="1"/>
          </p:cNvSpPr>
          <p:nvPr>
            <p:ph type="title" idx="6" hasCustomPrompt="1"/>
          </p:nvPr>
        </p:nvSpPr>
        <p:spPr>
          <a:xfrm>
            <a:off x="6779363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6" name="Google Shape;456;p15"/>
          <p:cNvSpPr txBox="1">
            <a:spLocks noGrp="1"/>
          </p:cNvSpPr>
          <p:nvPr>
            <p:ph type="subTitle" idx="7"/>
          </p:nvPr>
        </p:nvSpPr>
        <p:spPr>
          <a:xfrm>
            <a:off x="6078416" y="260157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457" name="Google Shape;457;p15"/>
          <p:cNvSpPr txBox="1">
            <a:spLocks noGrp="1"/>
          </p:cNvSpPr>
          <p:nvPr>
            <p:ph type="subTitle" idx="8"/>
          </p:nvPr>
        </p:nvSpPr>
        <p:spPr>
          <a:xfrm>
            <a:off x="6078416" y="297297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15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_1_1_1_1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18"/>
          <p:cNvGrpSpPr/>
          <p:nvPr/>
        </p:nvGrpSpPr>
        <p:grpSpPr>
          <a:xfrm>
            <a:off x="-1555090" y="1586820"/>
            <a:ext cx="3381518" cy="4266167"/>
            <a:chOff x="-1555090" y="1586820"/>
            <a:chExt cx="3381518" cy="4266167"/>
          </a:xfrm>
        </p:grpSpPr>
        <p:sp>
          <p:nvSpPr>
            <p:cNvPr id="544" name="Google Shape;544;p18"/>
            <p:cNvSpPr/>
            <p:nvPr/>
          </p:nvSpPr>
          <p:spPr>
            <a:xfrm flipH="1">
              <a:off x="-1205398" y="3848407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5" name="Google Shape;545;p18"/>
            <p:cNvGrpSpPr/>
            <p:nvPr/>
          </p:nvGrpSpPr>
          <p:grpSpPr>
            <a:xfrm>
              <a:off x="-1555090" y="1586820"/>
              <a:ext cx="2375896" cy="3296652"/>
              <a:chOff x="2132995" y="960308"/>
              <a:chExt cx="496177" cy="688438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14437" extrusionOk="0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8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787" extrusionOk="0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8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43" extrusionOk="0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8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40" extrusionOk="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8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1566" extrusionOk="0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 rot="-5400000">
              <a:off x="247893" y="3858068"/>
              <a:ext cx="457201" cy="78377"/>
              <a:chOff x="2974099" y="851893"/>
              <a:chExt cx="129011" cy="2256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3071233" y="851893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8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18"/>
              <p:cNvSpPr/>
              <p:nvPr/>
            </p:nvSpPr>
            <p:spPr>
              <a:xfrm>
                <a:off x="3046756" y="851893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9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8"/>
              <p:cNvSpPr/>
              <p:nvPr/>
            </p:nvSpPr>
            <p:spPr>
              <a:xfrm>
                <a:off x="3022643" y="851893"/>
                <a:ext cx="31922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9" h="494" extrusionOk="0">
                    <a:moveTo>
                      <a:pt x="409" y="0"/>
                    </a:moveTo>
                    <a:lnTo>
                      <a:pt x="1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8"/>
              <p:cNvSpPr/>
              <p:nvPr/>
            </p:nvSpPr>
            <p:spPr>
              <a:xfrm>
                <a:off x="2998576" y="851893"/>
                <a:ext cx="31511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494" extrusionOk="0">
                    <a:moveTo>
                      <a:pt x="400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8"/>
              <p:cNvSpPr/>
              <p:nvPr/>
            </p:nvSpPr>
            <p:spPr>
              <a:xfrm>
                <a:off x="2974099" y="851893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9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7" name="Google Shape;557;p18"/>
          <p:cNvGrpSpPr/>
          <p:nvPr/>
        </p:nvGrpSpPr>
        <p:grpSpPr>
          <a:xfrm>
            <a:off x="7948800" y="2279498"/>
            <a:ext cx="3002278" cy="3076170"/>
            <a:chOff x="7796400" y="2279498"/>
            <a:chExt cx="3002278" cy="3076170"/>
          </a:xfrm>
        </p:grpSpPr>
        <p:sp>
          <p:nvSpPr>
            <p:cNvPr id="558" name="Google Shape;558;p18"/>
            <p:cNvSpPr/>
            <p:nvPr/>
          </p:nvSpPr>
          <p:spPr>
            <a:xfrm>
              <a:off x="7796400" y="3848407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9" name="Google Shape;559;p18"/>
            <p:cNvGrpSpPr/>
            <p:nvPr/>
          </p:nvGrpSpPr>
          <p:grpSpPr>
            <a:xfrm rot="5400000">
              <a:off x="8294983" y="3132996"/>
              <a:ext cx="493952" cy="243774"/>
              <a:chOff x="2505550" y="1111010"/>
              <a:chExt cx="119740" cy="59094"/>
            </a:xfrm>
          </p:grpSpPr>
          <p:sp>
            <p:nvSpPr>
              <p:cNvPr id="560" name="Google Shape;560;p18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341" y="0"/>
                    </a:moveTo>
                    <a:lnTo>
                      <a:pt x="0" y="341"/>
                    </a:lnTo>
                    <a:lnTo>
                      <a:pt x="51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8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51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8"/>
              <p:cNvSpPr/>
              <p:nvPr/>
            </p:nvSpPr>
            <p:spPr>
              <a:xfrm>
                <a:off x="2606978" y="1152202"/>
                <a:ext cx="17902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341" y="0"/>
                    </a:moveTo>
                    <a:lnTo>
                      <a:pt x="0" y="341"/>
                    </a:lnTo>
                    <a:lnTo>
                      <a:pt x="60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8"/>
              <p:cNvSpPr/>
              <p:nvPr/>
            </p:nvSpPr>
            <p:spPr>
              <a:xfrm>
                <a:off x="2606978" y="1152202"/>
                <a:ext cx="18313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92" extrusionOk="0">
                    <a:moveTo>
                      <a:pt x="60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400" y="34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8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92" extrusionOk="0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8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92" extrusionOk="0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8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92" extrusionOk="0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8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92" extrusionOk="0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8" name="Google Shape;568;p18"/>
            <p:cNvGrpSpPr/>
            <p:nvPr/>
          </p:nvGrpSpPr>
          <p:grpSpPr>
            <a:xfrm flipH="1">
              <a:off x="8424001" y="2524469"/>
              <a:ext cx="2374678" cy="2502550"/>
              <a:chOff x="2011428" y="602777"/>
              <a:chExt cx="774292" cy="815987"/>
            </a:xfrm>
          </p:grpSpPr>
          <p:sp>
            <p:nvSpPr>
              <p:cNvPr id="569" name="Google Shape;569;p18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391" extrusionOk="0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8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686" extrusionOk="0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18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01" extrusionOk="0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8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8" h="701" extrusionOk="0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8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803" extrusionOk="0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8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4288" extrusionOk="0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5" name="Google Shape;575;p18"/>
            <p:cNvGrpSpPr/>
            <p:nvPr/>
          </p:nvGrpSpPr>
          <p:grpSpPr>
            <a:xfrm>
              <a:off x="8271603" y="2279498"/>
              <a:ext cx="1807417" cy="584521"/>
              <a:chOff x="7881778" y="696098"/>
              <a:chExt cx="1807417" cy="584521"/>
            </a:xfrm>
          </p:grpSpPr>
          <p:sp>
            <p:nvSpPr>
              <p:cNvPr id="576" name="Google Shape;576;p18"/>
              <p:cNvSpPr/>
              <p:nvPr/>
            </p:nvSpPr>
            <p:spPr>
              <a:xfrm>
                <a:off x="7950928" y="767548"/>
                <a:ext cx="1738267" cy="513071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2757" extrusionOk="0">
                    <a:moveTo>
                      <a:pt x="85" y="0"/>
                    </a:moveTo>
                    <a:lnTo>
                      <a:pt x="0" y="85"/>
                    </a:lnTo>
                    <a:lnTo>
                      <a:pt x="1030" y="1115"/>
                    </a:lnTo>
                    <a:lnTo>
                      <a:pt x="7614" y="1115"/>
                    </a:lnTo>
                    <a:lnTo>
                      <a:pt x="9256" y="2757"/>
                    </a:lnTo>
                    <a:lnTo>
                      <a:pt x="9341" y="2671"/>
                    </a:lnTo>
                    <a:lnTo>
                      <a:pt x="7665" y="996"/>
                    </a:lnTo>
                    <a:lnTo>
                      <a:pt x="1081" y="996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8"/>
              <p:cNvSpPr/>
              <p:nvPr/>
            </p:nvSpPr>
            <p:spPr>
              <a:xfrm flipH="1">
                <a:off x="7881778" y="696098"/>
                <a:ext cx="114567" cy="98180"/>
              </a:xfrm>
              <a:custGeom>
                <a:avLst/>
                <a:gdLst/>
                <a:ahLst/>
                <a:cxnLst/>
                <a:rect l="l" t="t" r="r" b="b"/>
                <a:pathLst>
                  <a:path w="818" h="701" extrusionOk="0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8" name="Google Shape;578;p18"/>
          <p:cNvSpPr txBox="1">
            <a:spLocks noGrp="1"/>
          </p:cNvSpPr>
          <p:nvPr>
            <p:ph type="title" hasCustomPrompt="1"/>
          </p:nvPr>
        </p:nvSpPr>
        <p:spPr>
          <a:xfrm>
            <a:off x="775850" y="1434420"/>
            <a:ext cx="2294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79" name="Google Shape;579;p18"/>
          <p:cNvSpPr txBox="1">
            <a:spLocks noGrp="1"/>
          </p:cNvSpPr>
          <p:nvPr>
            <p:ph type="title" idx="2" hasCustomPrompt="1"/>
          </p:nvPr>
        </p:nvSpPr>
        <p:spPr>
          <a:xfrm>
            <a:off x="6074050" y="1434420"/>
            <a:ext cx="2294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0" name="Google Shape;580;p18"/>
          <p:cNvSpPr txBox="1">
            <a:spLocks noGrp="1"/>
          </p:cNvSpPr>
          <p:nvPr>
            <p:ph type="title" idx="3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581" name="Google Shape;581;p18"/>
          <p:cNvSpPr txBox="1">
            <a:spLocks noGrp="1"/>
          </p:cNvSpPr>
          <p:nvPr>
            <p:ph type="subTitle" idx="1"/>
          </p:nvPr>
        </p:nvSpPr>
        <p:spPr>
          <a:xfrm flipH="1">
            <a:off x="775850" y="3426272"/>
            <a:ext cx="2294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582" name="Google Shape;582;p18"/>
          <p:cNvSpPr txBox="1">
            <a:spLocks noGrp="1"/>
          </p:cNvSpPr>
          <p:nvPr>
            <p:ph type="subTitle" idx="4"/>
          </p:nvPr>
        </p:nvSpPr>
        <p:spPr>
          <a:xfrm flipH="1">
            <a:off x="775850" y="3758780"/>
            <a:ext cx="2294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18"/>
          <p:cNvSpPr txBox="1">
            <a:spLocks noGrp="1"/>
          </p:cNvSpPr>
          <p:nvPr>
            <p:ph type="subTitle" idx="5"/>
          </p:nvPr>
        </p:nvSpPr>
        <p:spPr>
          <a:xfrm flipH="1">
            <a:off x="6074050" y="3426272"/>
            <a:ext cx="2294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584" name="Google Shape;584;p18"/>
          <p:cNvSpPr txBox="1">
            <a:spLocks noGrp="1"/>
          </p:cNvSpPr>
          <p:nvPr>
            <p:ph type="subTitle" idx="6"/>
          </p:nvPr>
        </p:nvSpPr>
        <p:spPr>
          <a:xfrm flipH="1">
            <a:off x="6074050" y="3758780"/>
            <a:ext cx="2294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18"/>
          <p:cNvSpPr txBox="1">
            <a:spLocks noGrp="1"/>
          </p:cNvSpPr>
          <p:nvPr>
            <p:ph type="title" idx="7" hasCustomPrompt="1"/>
          </p:nvPr>
        </p:nvSpPr>
        <p:spPr>
          <a:xfrm>
            <a:off x="3424975" y="1434420"/>
            <a:ext cx="2294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86" name="Google Shape;586;p18"/>
          <p:cNvSpPr txBox="1">
            <a:spLocks noGrp="1"/>
          </p:cNvSpPr>
          <p:nvPr>
            <p:ph type="subTitle" idx="8"/>
          </p:nvPr>
        </p:nvSpPr>
        <p:spPr>
          <a:xfrm flipH="1">
            <a:off x="3424975" y="3426272"/>
            <a:ext cx="2294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587" name="Google Shape;587;p18"/>
          <p:cNvSpPr txBox="1">
            <a:spLocks noGrp="1"/>
          </p:cNvSpPr>
          <p:nvPr>
            <p:ph type="subTitle" idx="9"/>
          </p:nvPr>
        </p:nvSpPr>
        <p:spPr>
          <a:xfrm flipH="1">
            <a:off x="3424975" y="3758780"/>
            <a:ext cx="2294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30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7" r:id="rId6"/>
    <p:sldLayoutId id="2147483658" r:id="rId7"/>
    <p:sldLayoutId id="2147483661" r:id="rId8"/>
    <p:sldLayoutId id="2147483664" r:id="rId9"/>
    <p:sldLayoutId id="2147483668" r:id="rId10"/>
    <p:sldLayoutId id="2147483669" r:id="rId11"/>
    <p:sldLayoutId id="2147483671" r:id="rId12"/>
    <p:sldLayoutId id="2147483672" r:id="rId13"/>
    <p:sldLayoutId id="214748367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0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0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0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0"/>
          <p:cNvSpPr txBox="1">
            <a:spLocks noGrp="1"/>
          </p:cNvSpPr>
          <p:nvPr>
            <p:ph type="ctrTitle"/>
          </p:nvPr>
        </p:nvSpPr>
        <p:spPr>
          <a:xfrm>
            <a:off x="1296138" y="1302745"/>
            <a:ext cx="6551700" cy="21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 panose="020B0609020204030204" pitchFamily="49" charset="0"/>
                <a:ea typeface="Verdana" panose="020B0604030504040204" pitchFamily="34" charset="0"/>
              </a:rPr>
              <a:t>CHUYÊN ĐỀ</a:t>
            </a:r>
            <a:br>
              <a:rPr lang="en" dirty="0"/>
            </a:br>
            <a:r>
              <a:rPr lang="en" dirty="0"/>
              <a:t>Zephyr Project</a:t>
            </a:r>
            <a:endParaRPr dirty="0"/>
          </a:p>
        </p:txBody>
      </p:sp>
      <p:grpSp>
        <p:nvGrpSpPr>
          <p:cNvPr id="833" name="Google Shape;833;p30"/>
          <p:cNvGrpSpPr/>
          <p:nvPr/>
        </p:nvGrpSpPr>
        <p:grpSpPr>
          <a:xfrm>
            <a:off x="888012" y="1440674"/>
            <a:ext cx="300359" cy="299855"/>
            <a:chOff x="1466575" y="2391250"/>
            <a:chExt cx="59575" cy="59475"/>
          </a:xfrm>
        </p:grpSpPr>
        <p:sp>
          <p:nvSpPr>
            <p:cNvPr id="834" name="Google Shape;834;p30"/>
            <p:cNvSpPr/>
            <p:nvPr/>
          </p:nvSpPr>
          <p:spPr>
            <a:xfrm>
              <a:off x="1491600" y="2391250"/>
              <a:ext cx="9425" cy="59475"/>
            </a:xfrm>
            <a:custGeom>
              <a:avLst/>
              <a:gdLst/>
              <a:ahLst/>
              <a:cxnLst/>
              <a:rect l="l" t="t" r="r" b="b"/>
              <a:pathLst>
                <a:path w="377" h="2379" extrusionOk="0">
                  <a:moveTo>
                    <a:pt x="0" y="1"/>
                  </a:moveTo>
                  <a:lnTo>
                    <a:pt x="0" y="2379"/>
                  </a:lnTo>
                  <a:lnTo>
                    <a:pt x="377" y="237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1466575" y="2416275"/>
              <a:ext cx="59575" cy="9425"/>
            </a:xfrm>
            <a:custGeom>
              <a:avLst/>
              <a:gdLst/>
              <a:ahLst/>
              <a:cxnLst/>
              <a:rect l="l" t="t" r="r" b="b"/>
              <a:pathLst>
                <a:path w="2383" h="377" extrusionOk="0">
                  <a:moveTo>
                    <a:pt x="1" y="1"/>
                  </a:moveTo>
                  <a:lnTo>
                    <a:pt x="1" y="377"/>
                  </a:lnTo>
                  <a:lnTo>
                    <a:pt x="2382" y="377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AFE67F9-3879-4430-B66F-F2F1CF3B05DC}"/>
              </a:ext>
            </a:extLst>
          </p:cNvPr>
          <p:cNvSpPr txBox="1"/>
          <p:nvPr/>
        </p:nvSpPr>
        <p:spPr>
          <a:xfrm>
            <a:off x="3829035" y="4771103"/>
            <a:ext cx="148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Condensed" panose="02060603050405020104" pitchFamily="18" charset="0"/>
              </a:rPr>
              <a:t>Lab209B3 19/01/2024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B9633AF-73BC-4D0E-9294-B3B02702A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364" y="466431"/>
            <a:ext cx="5163271" cy="4210638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3FC2A-B008-496C-91F7-AE1DFA196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30" y="633033"/>
            <a:ext cx="7676139" cy="3877434"/>
          </a:xfrm>
          <a:prstGeom prst="rect">
            <a:avLst/>
          </a:prstGeom>
          <a:ln w="19050">
            <a:solidFill>
              <a:schemeClr val="tx1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64451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9C106D-3133-4498-8F6A-1009F2BB1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273" y="2100997"/>
            <a:ext cx="4962697" cy="2189273"/>
          </a:xfrm>
          <a:prstGeom prst="rect">
            <a:avLst/>
          </a:prstGeom>
          <a:ln w="19050">
            <a:solidFill>
              <a:schemeClr val="tx1">
                <a:lumMod val="1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CC2189-808B-4149-8F7F-953DFB12C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697" y="606634"/>
            <a:ext cx="4516987" cy="1210969"/>
          </a:xfrm>
          <a:prstGeom prst="rect">
            <a:avLst/>
          </a:prstGeom>
          <a:ln w="19050">
            <a:solidFill>
              <a:schemeClr val="tx1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72922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38"/>
          <p:cNvSpPr txBox="1">
            <a:spLocks noGrp="1"/>
          </p:cNvSpPr>
          <p:nvPr>
            <p:ph type="subTitle" idx="1"/>
          </p:nvPr>
        </p:nvSpPr>
        <p:spPr>
          <a:xfrm>
            <a:off x="1254788" y="539866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CONTIKI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952" name="Google Shape;952;p38"/>
          <p:cNvSpPr txBox="1">
            <a:spLocks noGrp="1"/>
          </p:cNvSpPr>
          <p:nvPr>
            <p:ph type="subTitle" idx="3"/>
          </p:nvPr>
        </p:nvSpPr>
        <p:spPr>
          <a:xfrm>
            <a:off x="5112413" y="540944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7030A0"/>
                </a:solidFill>
              </a:rPr>
              <a:t>ZEPHYR</a:t>
            </a:r>
            <a:endParaRPr dirty="0">
              <a:solidFill>
                <a:srgbClr val="7030A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A87740-1EFF-46F6-88BF-28B764770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62" y="1168571"/>
            <a:ext cx="3871138" cy="106550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7A8423-5D8E-4F98-96D9-F9C568395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355" y="1940456"/>
            <a:ext cx="3210915" cy="1740858"/>
          </a:xfrm>
          <a:prstGeom prst="rect">
            <a:avLst/>
          </a:prstGeom>
          <a:ln w="19050">
            <a:solidFill>
              <a:schemeClr val="tx1">
                <a:lumMod val="1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B233E12-E81F-4010-92BC-345C22DCE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207" y="2571750"/>
            <a:ext cx="3376447" cy="2219129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38"/>
          <p:cNvSpPr txBox="1">
            <a:spLocks noGrp="1"/>
          </p:cNvSpPr>
          <p:nvPr>
            <p:ph type="subTitle" idx="1"/>
          </p:nvPr>
        </p:nvSpPr>
        <p:spPr>
          <a:xfrm>
            <a:off x="1254788" y="539866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2060"/>
                </a:solidFill>
              </a:rPr>
              <a:t>ARDUINO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PLATFORMIO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952" name="Google Shape;952;p38"/>
          <p:cNvSpPr txBox="1">
            <a:spLocks noGrp="1"/>
          </p:cNvSpPr>
          <p:nvPr>
            <p:ph type="subTitle" idx="3"/>
          </p:nvPr>
        </p:nvSpPr>
        <p:spPr>
          <a:xfrm>
            <a:off x="5112413" y="540944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7030A0"/>
                </a:solidFill>
              </a:rPr>
              <a:t>ZEPHYR</a:t>
            </a:r>
            <a:endParaRPr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7A8423-5D8E-4F98-96D9-F9C568395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355" y="1940456"/>
            <a:ext cx="3210915" cy="1740858"/>
          </a:xfrm>
          <a:prstGeom prst="rect">
            <a:avLst/>
          </a:prstGeom>
          <a:ln w="19050">
            <a:solidFill>
              <a:schemeClr val="tx1">
                <a:lumMod val="1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1091CA-572B-45D8-91D8-FAD821B40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23" y="1940456"/>
            <a:ext cx="4113814" cy="1740858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987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"/>
          <p:cNvSpPr txBox="1">
            <a:spLocks noGrp="1"/>
          </p:cNvSpPr>
          <p:nvPr>
            <p:ph type="title"/>
          </p:nvPr>
        </p:nvSpPr>
        <p:spPr>
          <a:xfrm>
            <a:off x="1320300" y="1793689"/>
            <a:ext cx="6503400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CHI TIẾT</a:t>
            </a:r>
            <a:b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ZEPHYR PROJECT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594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03AE04-D2C6-4C6F-82FD-CC8DF96B5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446" y="676448"/>
            <a:ext cx="5525108" cy="3790604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9760FA91-9921-4545-935D-F08DDDD1F41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63487" y="772535"/>
            <a:ext cx="5943600" cy="3432175"/>
          </a:xfrm>
          <a:prstGeom prst="rect">
            <a:avLst/>
          </a:prstGeom>
          <a:ln w="19050">
            <a:solidFill>
              <a:schemeClr val="tx1">
                <a:lumMod val="1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7917E4-BAD8-4A56-8E03-A4B23BC34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13" y="1690033"/>
            <a:ext cx="2522690" cy="1763433"/>
          </a:xfrm>
          <a:prstGeom prst="rect">
            <a:avLst/>
          </a:prstGeom>
          <a:ln w="19050">
            <a:solidFill>
              <a:schemeClr val="tx1">
                <a:lumMod val="10000"/>
              </a:schemeClr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7917E4-BAD8-4A56-8E03-A4B23BC34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13" y="1690033"/>
            <a:ext cx="2522690" cy="1763433"/>
          </a:xfrm>
          <a:prstGeom prst="rect">
            <a:avLst/>
          </a:prstGeom>
          <a:ln w="19050">
            <a:solidFill>
              <a:schemeClr val="tx1">
                <a:lumMod val="1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9F60B3-5FA4-4012-8D80-6BFCD61EB3F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17272" y="97952"/>
            <a:ext cx="5307677" cy="4947594"/>
          </a:xfrm>
          <a:prstGeom prst="rect">
            <a:avLst/>
          </a:prstGeom>
          <a:ln w="19050">
            <a:solidFill>
              <a:schemeClr val="tx1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1682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269C6A-AAE9-45E0-B1FB-F4E1AE9DD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56" y="1885945"/>
            <a:ext cx="2638578" cy="1763342"/>
          </a:xfrm>
          <a:prstGeom prst="rect">
            <a:avLst/>
          </a:prstGeom>
          <a:ln w="19050">
            <a:solidFill>
              <a:schemeClr val="tx1">
                <a:lumMod val="1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469292-4DD2-45A9-935C-71E15789D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285" y="1075478"/>
            <a:ext cx="5001770" cy="3176217"/>
          </a:xfrm>
          <a:prstGeom prst="rect">
            <a:avLst/>
          </a:prstGeom>
          <a:ln w="19050">
            <a:solidFill>
              <a:schemeClr val="tx1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18145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Consolas" panose="020B0609020204030204" pitchFamily="49" charset="0"/>
                <a:ea typeface="Verdana" panose="020B0604030504040204" pitchFamily="34" charset="0"/>
              </a:rPr>
              <a:t>NỘI DUNG</a:t>
            </a:r>
            <a:endParaRPr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5F264-A040-47BA-A236-0F337FD92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latin typeface="Orbitron" panose="020B0604020202020204" charset="0"/>
              </a:rPr>
              <a:t>01.   	</a:t>
            </a:r>
            <a:r>
              <a:rPr lang="en-US" sz="2400" dirty="0" err="1"/>
              <a:t>Giới</a:t>
            </a:r>
            <a:r>
              <a:rPr lang="en-US" sz="2400" dirty="0"/>
              <a:t> </a:t>
            </a:r>
            <a:r>
              <a:rPr lang="en-US" sz="2400" dirty="0" err="1"/>
              <a:t>thiệu</a:t>
            </a:r>
            <a:r>
              <a:rPr lang="en-US" sz="2400" dirty="0"/>
              <a:t> Zephyr Project – Zephyr RTOS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latin typeface="Orbitron" panose="020B0604020202020204" charset="0"/>
              </a:rPr>
              <a:t>02.  </a:t>
            </a:r>
            <a:r>
              <a:rPr lang="en-US" sz="2400" dirty="0"/>
              <a:t>So </a:t>
            </a:r>
            <a:r>
              <a:rPr lang="en-US" sz="2400" dirty="0" err="1"/>
              <a:t>sánh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vài</a:t>
            </a:r>
            <a:r>
              <a:rPr lang="en-US" sz="2400" dirty="0"/>
              <a:t> </a:t>
            </a:r>
            <a:r>
              <a:rPr lang="en-US" sz="2400" dirty="0" err="1"/>
              <a:t>nền</a:t>
            </a:r>
            <a:r>
              <a:rPr lang="en-US" sz="2400" dirty="0"/>
              <a:t> </a:t>
            </a:r>
            <a:r>
              <a:rPr lang="en-US" sz="2400" dirty="0" err="1"/>
              <a:t>tảng</a:t>
            </a:r>
            <a:endParaRPr lang="en-US" sz="2400" dirty="0"/>
          </a:p>
          <a:p>
            <a:pPr marL="15240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latin typeface="Orbitron" panose="020B0604020202020204" charset="0"/>
              </a:rPr>
              <a:t>03. 	</a:t>
            </a:r>
            <a:r>
              <a:rPr lang="en-US" sz="2400" dirty="0" err="1"/>
              <a:t>Ví</a:t>
            </a:r>
            <a:r>
              <a:rPr lang="en-US" sz="2400" dirty="0"/>
              <a:t> </a:t>
            </a:r>
            <a:r>
              <a:rPr lang="en-US" sz="2400" dirty="0" err="1"/>
              <a:t>dụ</a:t>
            </a:r>
            <a:r>
              <a:rPr lang="en-US" sz="2400" dirty="0"/>
              <a:t> </a:t>
            </a:r>
            <a:r>
              <a:rPr lang="en-US" sz="2400" dirty="0" err="1"/>
              <a:t>hướng</a:t>
            </a:r>
            <a:r>
              <a:rPr lang="en-US" sz="2400" dirty="0"/>
              <a:t> </a:t>
            </a:r>
            <a:r>
              <a:rPr lang="en-US" sz="2400" dirty="0" err="1"/>
              <a:t>dẫn</a:t>
            </a:r>
            <a:endParaRPr lang="en-US" sz="2400" dirty="0"/>
          </a:p>
          <a:p>
            <a:pPr marL="15240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latin typeface="Orbitron" panose="020B0604020202020204" charset="0"/>
              </a:rPr>
              <a:t>04. 	</a:t>
            </a:r>
            <a:r>
              <a:rPr lang="en-US" sz="2400" dirty="0"/>
              <a:t>Custom - Debug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latin typeface="Orbitron" panose="020B0604020202020204" charset="0"/>
              </a:rPr>
              <a:t>05. 	</a:t>
            </a:r>
            <a:r>
              <a:rPr lang="en-US" sz="2400" dirty="0" err="1"/>
              <a:t>Hỏi</a:t>
            </a:r>
            <a:r>
              <a:rPr lang="en-US" sz="2400" dirty="0"/>
              <a:t> &amp; </a:t>
            </a:r>
            <a:r>
              <a:rPr lang="en-US" sz="2400" dirty="0" err="1"/>
              <a:t>đáp</a:t>
            </a:r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9F61B5-ABC0-4D71-AE40-9FE1204D3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43" y="1811130"/>
            <a:ext cx="2345062" cy="1804906"/>
          </a:xfrm>
          <a:prstGeom prst="rect">
            <a:avLst/>
          </a:prstGeom>
          <a:ln w="19050">
            <a:solidFill>
              <a:schemeClr val="tx1">
                <a:lumMod val="1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F0D6CF-E9A7-42DB-A42A-C1CE18B8B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427" y="1219979"/>
            <a:ext cx="4629266" cy="2853258"/>
          </a:xfrm>
          <a:prstGeom prst="rect">
            <a:avLst/>
          </a:prstGeom>
          <a:ln w="19050">
            <a:solidFill>
              <a:schemeClr val="tx1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8129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87F62F-EC48-4688-AAD0-9BB6CFDC3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93" y="1957163"/>
            <a:ext cx="2366609" cy="1692125"/>
          </a:xfrm>
          <a:prstGeom prst="rect">
            <a:avLst/>
          </a:prstGeom>
          <a:ln w="19050">
            <a:solidFill>
              <a:schemeClr val="tx1">
                <a:lumMod val="1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842629-B386-4B60-9BDB-D8C9342B8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320" y="805464"/>
            <a:ext cx="5458587" cy="3781953"/>
          </a:xfrm>
          <a:prstGeom prst="rect">
            <a:avLst/>
          </a:prstGeom>
          <a:ln w="19050">
            <a:solidFill>
              <a:schemeClr val="tx1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5952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A3AB65-6E4B-42C5-9BEA-4465AED80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11" y="2036620"/>
            <a:ext cx="2532629" cy="1720734"/>
          </a:xfrm>
          <a:prstGeom prst="rect">
            <a:avLst/>
          </a:prstGeom>
          <a:ln w="19050">
            <a:solidFill>
              <a:schemeClr val="tx1">
                <a:lumMod val="1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9B469B-C28A-44C9-9B0D-ADF117CA0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664" y="719910"/>
            <a:ext cx="4829849" cy="3820058"/>
          </a:xfrm>
          <a:prstGeom prst="rect">
            <a:avLst/>
          </a:prstGeom>
          <a:ln w="19050">
            <a:solidFill>
              <a:schemeClr val="tx1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60917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A3AB65-6E4B-42C5-9BEA-4465AED80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11" y="2036620"/>
            <a:ext cx="2532629" cy="1720734"/>
          </a:xfrm>
          <a:prstGeom prst="rect">
            <a:avLst/>
          </a:prstGeom>
          <a:ln w="19050">
            <a:solidFill>
              <a:schemeClr val="tx1">
                <a:lumMod val="1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F8E71E-F5FA-4EC1-BAC5-E601FB5F741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32189" y="1067204"/>
            <a:ext cx="5943600" cy="3308350"/>
          </a:xfrm>
          <a:prstGeom prst="rect">
            <a:avLst/>
          </a:prstGeom>
          <a:ln w="19050">
            <a:solidFill>
              <a:schemeClr val="tx1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58847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A3AB65-6E4B-42C5-9BEA-4465AED80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11" y="2036620"/>
            <a:ext cx="2532629" cy="1720734"/>
          </a:xfrm>
          <a:prstGeom prst="rect">
            <a:avLst/>
          </a:prstGeom>
          <a:ln w="19050">
            <a:solidFill>
              <a:schemeClr val="tx1">
                <a:lumMod val="1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A826B8-646F-4EBF-923D-70A53F0618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322887" y="1038226"/>
            <a:ext cx="4624080" cy="3524379"/>
          </a:xfrm>
          <a:prstGeom prst="rect">
            <a:avLst/>
          </a:prstGeom>
          <a:ln w="19050">
            <a:solidFill>
              <a:schemeClr val="tx1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78876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Threads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02FAB6-4D38-4AE2-A68D-22A3912A8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42" y="1338348"/>
            <a:ext cx="4492753" cy="2851267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63A03A-A50A-4AAF-AEEF-99B43CCAF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901" y="1173122"/>
            <a:ext cx="3764925" cy="3181718"/>
          </a:xfrm>
          <a:prstGeom prst="rect">
            <a:avLst/>
          </a:prstGeom>
          <a:ln w="19050">
            <a:solidFill>
              <a:schemeClr val="tx1">
                <a:lumMod val="10000"/>
              </a:schemeClr>
            </a:soli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Schedulling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185DB-65A5-4BC4-B0E8-C97CB7033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493" y="1414304"/>
            <a:ext cx="4855014" cy="2675558"/>
          </a:xfrm>
          <a:prstGeom prst="rect">
            <a:avLst/>
          </a:prstGeom>
          <a:ln w="19050">
            <a:solidFill>
              <a:schemeClr val="tx1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78600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Mutex</a:t>
            </a:r>
            <a:br>
              <a:rPr lang="en" dirty="0"/>
            </a:br>
            <a:r>
              <a:rPr lang="en" dirty="0"/>
              <a:t>- Semaphore</a:t>
            </a:r>
            <a:br>
              <a:rPr lang="en" dirty="0"/>
            </a:br>
            <a:r>
              <a:rPr lang="en" dirty="0"/>
              <a:t>- Interrupt</a:t>
            </a:r>
            <a:br>
              <a:rPr lang="en" dirty="0"/>
            </a:br>
            <a:r>
              <a:rPr lang="en" dirty="0"/>
              <a:t>- Timers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866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E4E22F-1387-41F5-B86B-5E6CD58D70D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48345" y="303432"/>
            <a:ext cx="4447309" cy="4536635"/>
          </a:xfrm>
          <a:prstGeom prst="rect">
            <a:avLst/>
          </a:prstGeom>
          <a:ln w="19050">
            <a:solidFill>
              <a:schemeClr val="tx1">
                <a:lumMod val="10000"/>
              </a:schemeClr>
            </a:solidFill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"/>
          <p:cNvSpPr txBox="1">
            <a:spLocks noGrp="1"/>
          </p:cNvSpPr>
          <p:nvPr>
            <p:ph type="title"/>
          </p:nvPr>
        </p:nvSpPr>
        <p:spPr>
          <a:xfrm>
            <a:off x="1320300" y="1793689"/>
            <a:ext cx="6503400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EXAMPLE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100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3"/>
          <p:cNvSpPr txBox="1">
            <a:spLocks noGrp="1"/>
          </p:cNvSpPr>
          <p:nvPr>
            <p:ph type="subTitle" idx="1"/>
          </p:nvPr>
        </p:nvSpPr>
        <p:spPr>
          <a:xfrm>
            <a:off x="713370" y="2169225"/>
            <a:ext cx="2961000" cy="11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(Real-time Operating System)</a:t>
            </a:r>
          </a:p>
        </p:txBody>
      </p:sp>
      <p:sp>
        <p:nvSpPr>
          <p:cNvPr id="864" name="Google Shape;864;p33"/>
          <p:cNvSpPr txBox="1">
            <a:spLocks noGrp="1"/>
          </p:cNvSpPr>
          <p:nvPr>
            <p:ph type="title"/>
          </p:nvPr>
        </p:nvSpPr>
        <p:spPr>
          <a:xfrm>
            <a:off x="713370" y="1697025"/>
            <a:ext cx="47325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0. RTOS 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43"/>
          <p:cNvSpPr txBox="1">
            <a:spLocks noGrp="1"/>
          </p:cNvSpPr>
          <p:nvPr>
            <p:ph type="title" idx="3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board</a:t>
            </a:r>
            <a:endParaRPr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4F143A-4DE4-492A-A8C4-304E82FAE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401" y="1348034"/>
            <a:ext cx="4801197" cy="3288594"/>
          </a:xfrm>
          <a:prstGeom prst="rect">
            <a:avLst/>
          </a:prstGeom>
          <a:ln w="19050">
            <a:solidFill>
              <a:schemeClr val="tx1">
                <a:lumMod val="10000"/>
              </a:schemeClr>
            </a:solidFill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43"/>
          <p:cNvSpPr txBox="1">
            <a:spLocks noGrp="1"/>
          </p:cNvSpPr>
          <p:nvPr>
            <p:ph type="title" idx="3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board</a:t>
            </a:r>
            <a:endParaRPr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DE35641-2E3F-4205-9ED2-C5D0827A5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32" y="1700787"/>
            <a:ext cx="8121535" cy="1337411"/>
          </a:xfrm>
          <a:prstGeom prst="rect">
            <a:avLst/>
          </a:prstGeom>
          <a:ln w="19050">
            <a:solidFill>
              <a:schemeClr val="tx1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66208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D17C9A-5581-4A3C-BC86-1A2D25979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679" y="1214049"/>
            <a:ext cx="5111103" cy="1246610"/>
          </a:xfrm>
          <a:prstGeom prst="rect">
            <a:avLst/>
          </a:prstGeom>
          <a:ln w="19050">
            <a:solidFill>
              <a:schemeClr val="tx1">
                <a:lumMod val="1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0D1EB-9A1F-47E5-A8BC-212D81912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653" y="2754577"/>
            <a:ext cx="5883154" cy="1296639"/>
          </a:xfrm>
          <a:prstGeom prst="rect">
            <a:avLst/>
          </a:prstGeom>
          <a:ln w="19050">
            <a:solidFill>
              <a:schemeClr val="tx1">
                <a:lumMod val="10000"/>
              </a:schemeClr>
            </a:solidFill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24;p52">
            <a:extLst>
              <a:ext uri="{FF2B5EF4-FFF2-40B4-BE49-F238E27FC236}">
                <a16:creationId xmlns:a16="http://schemas.microsoft.com/office/drawing/2014/main" id="{2ED7ECF6-6488-4F3E-BAA5-0CAC47FF9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4871" y="1327925"/>
            <a:ext cx="5014257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1314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3"/>
          <p:cNvSpPr txBox="1">
            <a:spLocks noGrp="1"/>
          </p:cNvSpPr>
          <p:nvPr>
            <p:ph type="subTitle" idx="1"/>
          </p:nvPr>
        </p:nvSpPr>
        <p:spPr>
          <a:xfrm>
            <a:off x="713370" y="1155072"/>
            <a:ext cx="2961000" cy="11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(Real-time Operating System)</a:t>
            </a:r>
          </a:p>
        </p:txBody>
      </p:sp>
      <p:sp>
        <p:nvSpPr>
          <p:cNvPr id="864" name="Google Shape;864;p33"/>
          <p:cNvSpPr txBox="1">
            <a:spLocks noGrp="1"/>
          </p:cNvSpPr>
          <p:nvPr>
            <p:ph type="title"/>
          </p:nvPr>
        </p:nvSpPr>
        <p:spPr>
          <a:xfrm>
            <a:off x="713370" y="608058"/>
            <a:ext cx="47325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0. RTOS 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D0F82-2AF3-4F41-A3D3-89393265C3E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5102" y="2206654"/>
            <a:ext cx="4526280" cy="2442547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192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"/>
          <p:cNvSpPr txBox="1">
            <a:spLocks noGrp="1"/>
          </p:cNvSpPr>
          <p:nvPr>
            <p:ph type="title"/>
          </p:nvPr>
        </p:nvSpPr>
        <p:spPr>
          <a:xfrm>
            <a:off x="1320300" y="2413723"/>
            <a:ext cx="6503400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GIỚI THIỆU ZEPHYR PROJECT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86" name="Google Shape;886;p35"/>
          <p:cNvSpPr txBox="1">
            <a:spLocks noGrp="1"/>
          </p:cNvSpPr>
          <p:nvPr>
            <p:ph type="title" idx="2"/>
          </p:nvPr>
        </p:nvSpPr>
        <p:spPr>
          <a:xfrm>
            <a:off x="3915450" y="1163052"/>
            <a:ext cx="13131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with a blue and purple diamond&#10;&#10;Description automatically generated">
            <a:extLst>
              <a:ext uri="{FF2B5EF4-FFF2-40B4-BE49-F238E27FC236}">
                <a16:creationId xmlns:a16="http://schemas.microsoft.com/office/drawing/2014/main" id="{6526936F-9D2D-4D3B-AE9E-F48CE88E6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39" y="2571750"/>
            <a:ext cx="3092334" cy="1602538"/>
          </a:xfrm>
          <a:prstGeom prst="rect">
            <a:avLst/>
          </a:prstGeom>
        </p:spPr>
      </p:pic>
      <p:pic>
        <p:nvPicPr>
          <p:cNvPr id="9" name="Picture 8" descr="A blue and black sign&#10;&#10;Description automatically generated">
            <a:extLst>
              <a:ext uri="{FF2B5EF4-FFF2-40B4-BE49-F238E27FC236}">
                <a16:creationId xmlns:a16="http://schemas.microsoft.com/office/drawing/2014/main" id="{96C5417A-9296-4DDF-8B2D-C1A7349D5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687" y="959634"/>
            <a:ext cx="3749039" cy="125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67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B0EDCA-6F63-487B-A626-4AFBC4E35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69" y="1087330"/>
            <a:ext cx="6833062" cy="3402563"/>
          </a:xfrm>
          <a:prstGeom prst="rect">
            <a:avLst/>
          </a:prstGeom>
          <a:ln w="28575">
            <a:solidFill>
              <a:schemeClr val="tx1">
                <a:lumMod val="10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067465-4C9E-49D9-B299-77C89B32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MỘT VÀI ĐẶC ĐIỂM CHÍNH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F589D80-E0E5-46E2-8FDF-E7B7D9068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9199"/>
            <a:ext cx="9144000" cy="642551"/>
          </a:xfrm>
          <a:prstGeom prst="rect">
            <a:avLst/>
          </a:prstGeom>
          <a:ln w="19050">
            <a:solidFill>
              <a:schemeClr val="tx1">
                <a:lumMod val="1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9FD9EF-B0BF-4BB1-9E33-014107033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6545"/>
            <a:ext cx="9144000" cy="706468"/>
          </a:xfrm>
          <a:prstGeom prst="rect">
            <a:avLst/>
          </a:prstGeom>
          <a:ln w="19050">
            <a:solidFill>
              <a:schemeClr val="tx1">
                <a:lumMod val="1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92D692-CFA6-4897-8260-71D2953D8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11108"/>
            <a:ext cx="9144000" cy="659161"/>
          </a:xfrm>
          <a:prstGeom prst="rect">
            <a:avLst/>
          </a:prstGeom>
          <a:ln w="19050">
            <a:solidFill>
              <a:schemeClr val="tx1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41168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1AA92B-3B2A-48DE-A9F5-5C79719A3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792" y="315884"/>
            <a:ext cx="5792062" cy="4320267"/>
          </a:xfrm>
          <a:prstGeom prst="rect">
            <a:avLst/>
          </a:prstGeom>
          <a:ln w="19050">
            <a:solidFill>
              <a:schemeClr val="tx1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4749372"/>
      </p:ext>
    </p:extLst>
  </p:cSld>
  <p:clrMapOvr>
    <a:masterClrMapping/>
  </p:clrMapOvr>
</p:sld>
</file>

<file path=ppt/theme/theme1.xml><?xml version="1.0" encoding="utf-8"?>
<a:theme xmlns:a="http://schemas.openxmlformats.org/drawingml/2006/main" name="The Evolution of Invention in Canada Thesis by Slidesgo">
  <a:themeElements>
    <a:clrScheme name="Simple Light">
      <a:dk1>
        <a:srgbClr val="E3EEED"/>
      </a:dk1>
      <a:lt1>
        <a:srgbClr val="383536"/>
      </a:lt1>
      <a:dk2>
        <a:srgbClr val="FC2E12"/>
      </a:dk2>
      <a:lt2>
        <a:srgbClr val="C1D6CE"/>
      </a:lt2>
      <a:accent1>
        <a:srgbClr val="64818C"/>
      </a:accent1>
      <a:accent2>
        <a:srgbClr val="DD4815"/>
      </a:accent2>
      <a:accent3>
        <a:srgbClr val="24A364"/>
      </a:accent3>
      <a:accent4>
        <a:srgbClr val="FFFFFF"/>
      </a:accent4>
      <a:accent5>
        <a:srgbClr val="FFFFFF"/>
      </a:accent5>
      <a:accent6>
        <a:srgbClr val="FFFFFF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2883</Words>
  <Application>Microsoft Office PowerPoint</Application>
  <PresentationFormat>On-screen Show (16:9)</PresentationFormat>
  <Paragraphs>110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Arial</vt:lpstr>
      <vt:lpstr>Roboto</vt:lpstr>
      <vt:lpstr>Fredoka One</vt:lpstr>
      <vt:lpstr>Orbitron</vt:lpstr>
      <vt:lpstr>Times New Roman</vt:lpstr>
      <vt:lpstr>Consolas</vt:lpstr>
      <vt:lpstr>Segoe UI</vt:lpstr>
      <vt:lpstr>Rockwell Condensed</vt:lpstr>
      <vt:lpstr>Calibri</vt:lpstr>
      <vt:lpstr>Palanquin Dark</vt:lpstr>
      <vt:lpstr>__fkGroteskNeue_532e43</vt:lpstr>
      <vt:lpstr>Roboto Condensed Light</vt:lpstr>
      <vt:lpstr>The Evolution of Invention in Canada Thesis by Slidesgo</vt:lpstr>
      <vt:lpstr>CHUYÊN ĐỀ Zephyr Project</vt:lpstr>
      <vt:lpstr>NỘI DUNG</vt:lpstr>
      <vt:lpstr>0. RTOS </vt:lpstr>
      <vt:lpstr>0. RTOS </vt:lpstr>
      <vt:lpstr>GIỚI THIỆU ZEPHYR PROJECT</vt:lpstr>
      <vt:lpstr>PowerPoint Presentation</vt:lpstr>
      <vt:lpstr>MỘT VÀI ĐẶC ĐIỂM CHÍNH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CHI TIẾT ZEPHYR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- Threads</vt:lpstr>
      <vt:lpstr>- Schedulling</vt:lpstr>
      <vt:lpstr>- Mutex - Semaphore - Interrupt - Timers </vt:lpstr>
      <vt:lpstr>PowerPoint Presentation</vt:lpstr>
      <vt:lpstr>EXAMPLE</vt:lpstr>
      <vt:lpstr>New board</vt:lpstr>
      <vt:lpstr>New board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CHUYÊN ĐỀ Zephyr Project</dc:title>
  <dc:creator>Hiếu Cao</dc:creator>
  <cp:lastModifiedBy>16645</cp:lastModifiedBy>
  <cp:revision>17</cp:revision>
  <dcterms:modified xsi:type="dcterms:W3CDTF">2024-01-19T09:43:57Z</dcterms:modified>
</cp:coreProperties>
</file>